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7" r:id="rId3"/>
    <p:sldId id="258" r:id="rId4"/>
    <p:sldId id="260" r:id="rId5"/>
    <p:sldId id="263" r:id="rId6"/>
    <p:sldId id="264" r:id="rId7"/>
    <p:sldId id="265" r:id="rId8"/>
    <p:sldId id="266" r:id="rId9"/>
    <p:sldId id="267" r:id="rId10"/>
    <p:sldId id="269" r:id="rId11"/>
    <p:sldId id="270" r:id="rId12"/>
    <p:sldId id="289" r:id="rId13"/>
    <p:sldId id="292" r:id="rId14"/>
    <p:sldId id="272" r:id="rId15"/>
    <p:sldId id="288" r:id="rId16"/>
    <p:sldId id="293" r:id="rId17"/>
    <p:sldId id="274" r:id="rId18"/>
    <p:sldId id="294" r:id="rId20"/>
    <p:sldId id="278" r:id="rId21"/>
    <p:sldId id="282" r:id="rId23"/>
    <p:sldId id="295" r:id="rId25"/>
    <p:sldId id="284" r:id="rId27"/>
    <p:sldId id="286" r:id="rId29"/>
    <p:sldId id="290" r:id="rId31"/>
  </p:sldIdLst>
  <p:sldSz cx="9144000" cy="5143500" type="screen16x9"/>
  <p:notesSz cx="6858000" cy="9144000"/>
  <p:embeddedFontLst>
    <p:embeddedFont>
      <p:font typeface="Poppins" panose="00000500000000000000" pitchFamily="2" charset="0"/>
      <p:regular r:id="rId34"/>
      <p:bold r:id="rId35"/>
      <p:italic r:id="rId36"/>
      <p:boldItalic r:id="rId37"/>
    </p:embeddedFont>
    <p:embeddedFont>
      <p:font typeface="Poppins Light" panose="00000400000000000000" pitchFamily="2" charset="0"/>
      <p:regular r:id="rId38"/>
      <p:bold r:id="rId39"/>
      <p:italic r:id="rId40"/>
      <p:boldItalic r:id="rId41"/>
    </p:embeddedFont>
    <p:embeddedFont>
      <p:font typeface="Ubuntu" panose="020B0504030602030204" pitchFamily="34" charset="0"/>
      <p:regular r:id="rId42"/>
      <p:bold r:id="rId43"/>
      <p:italic r:id="rId44"/>
      <p:boldItalic r:id="rId45"/>
    </p:embeddedFont>
    <p:embeddedFont>
      <p:font typeface="Ubuntu Light" panose="020B030403060203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74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notesMaster" Target="notesMasters/notesMaster1.xml"/><Relationship Id="rId34" Type="http://schemas.openxmlformats.org/officeDocument/2006/relationships/font" Target="fonts/font1.fntdata"/><Relationship Id="rId35" Type="http://schemas.openxmlformats.org/officeDocument/2006/relationships/font" Target="fonts/font2.fntdata"/><Relationship Id="rId36" Type="http://schemas.openxmlformats.org/officeDocument/2006/relationships/font" Target="fonts/font3.fntdata"/><Relationship Id="rId37" Type="http://schemas.openxmlformats.org/officeDocument/2006/relationships/font" Target="fonts/font4.fntdata"/><Relationship Id="rId38" Type="http://schemas.openxmlformats.org/officeDocument/2006/relationships/font" Target="fonts/font5.fntdata"/><Relationship Id="rId39" Type="http://schemas.openxmlformats.org/officeDocument/2006/relationships/font" Target="fonts/font6.fntdata"/><Relationship Id="rId40" Type="http://schemas.openxmlformats.org/officeDocument/2006/relationships/font" Target="fonts/font7.fntdata"/><Relationship Id="rId41" Type="http://schemas.openxmlformats.org/officeDocument/2006/relationships/font" Target="fonts/font8.fntdata"/><Relationship Id="rId42" Type="http://schemas.openxmlformats.org/officeDocument/2006/relationships/font" Target="fonts/font9.fntdata"/><Relationship Id="rId43" Type="http://schemas.openxmlformats.org/officeDocument/2006/relationships/font" Target="fonts/font10.fntdata"/><Relationship Id="rId44" Type="http://schemas.openxmlformats.org/officeDocument/2006/relationships/font" Target="fonts/font11.fntdata"/><Relationship Id="rId45" Type="http://schemas.openxmlformats.org/officeDocument/2006/relationships/font" Target="fonts/font12.fntdata"/><Relationship Id="rId46" Type="http://schemas.openxmlformats.org/officeDocument/2006/relationships/font" Target="fonts/font13.fntdata"/><Relationship Id="rId47" Type="http://schemas.openxmlformats.org/officeDocument/2006/relationships/font" Target="fonts/font14.fntdata"/><Relationship Id="rId48" Type="http://schemas.openxmlformats.org/officeDocument/2006/relationships/font" Target="fonts/font15.fntdata"/><Relationship Id="rId49" Type="http://schemas.openxmlformats.org/officeDocument/2006/relationships/font" Target="fonts/font16.fntdata"/><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0febae4cc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0febae4cc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1608327e1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1608327e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1608327e1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1608327e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3358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1608327e1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1608327e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345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3df8f9a0a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3df8f9a0a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3df8f9a0a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3df8f9a0a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7370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1608327e1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1608327e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9120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3e8dfd7b9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3e8dfd7b9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9ddd6143c5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9ddd6143c5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1608327e1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1608327e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4068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4b6de945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4b6de945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f4992c477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f4992c477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f2c2592210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f2c2592210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5dbb05f7c8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5dbb05f7c8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f2c2592210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f2c2592210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f2c2592210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f2c2592210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2601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f2c2592210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f2c2592210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0288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f2c2592210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f2c2592210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b9fbcf6d4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b9fbcf6d4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f2c2592210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f2c2592210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f2c2592210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f2c2592210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e81abbc0d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e81abbc0d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f2c2592210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f2c2592210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0513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f2c2592210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f2c2592210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8033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48bf0dbaf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48bf0dbaf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13bd601f28_4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13bd601f28_4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13bd601f28_4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13bd601f28_4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13bd601f28_4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13bd601f28_4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9ddd6143c5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9ddd6143c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9ddd6143c5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9ddd6143c5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1F1E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jpeg"/><Relationship Id="rId7" Type="http://schemas.openxmlformats.org/officeDocument/2006/relationships/image" Target="../media/image3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19.png"/><Relationship Id="rId16" Type="http://schemas.openxmlformats.org/officeDocument/2006/relationships/image" Target="../media/image20.png"/><Relationship Id="rId17" Type="http://schemas.openxmlformats.org/officeDocument/2006/relationships/image" Target="../media/image21.png"/><Relationship Id="rId18" Type="http://schemas.openxmlformats.org/officeDocument/2006/relationships/image" Target="../media/image22.png"/><Relationship Id="rId19" Type="http://schemas.openxmlformats.org/officeDocument/2006/relationships/image" Target="../media/image23.png"/><Relationship Id="rId20"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18813" y="1715175"/>
            <a:ext cx="6106373" cy="2465800"/>
          </a:xfrm>
          <a:prstGeom prst="rect">
            <a:avLst/>
          </a:prstGeom>
          <a:noFill/>
          <a:ln>
            <a:noFill/>
          </a:ln>
        </p:spPr>
      </p:pic>
      <p:sp>
        <p:nvSpPr>
          <p:cNvPr id="55" name="Google Shape;55;p13"/>
          <p:cNvSpPr txBox="1"/>
          <p:nvPr/>
        </p:nvSpPr>
        <p:spPr>
          <a:xfrm>
            <a:off x="1868375" y="3112875"/>
            <a:ext cx="2772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1A3939"/>
                </a:solidFill>
                <a:latin typeface="Ubuntu"/>
                <a:ea typeface="Ubuntu"/>
                <a:cs typeface="Ubuntu"/>
                <a:sym typeface="Ubuntu"/>
              </a:rPr>
              <a:t>CREATIVE PROPOSAL</a:t>
            </a:r>
            <a:endParaRPr sz="1700" b="1">
              <a:solidFill>
                <a:srgbClr val="1A3939"/>
              </a:solidFill>
              <a:latin typeface="Ubuntu"/>
              <a:ea typeface="Ubuntu"/>
              <a:cs typeface="Ubuntu"/>
              <a:sym typeface="Ubuntu"/>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7"/>
        <p:cNvGrpSpPr/>
        <p:nvPr/>
      </p:nvGrpSpPr>
      <p:grpSpPr>
        <a:xfrm>
          <a:off x="0" y="0"/>
          <a:ext cx="0" cy="0"/>
          <a:chOff x="0" y="0"/>
          <a:chExt cx="0" cy="0"/>
        </a:xfrm>
      </p:grpSpPr>
      <p:sp>
        <p:nvSpPr>
          <p:cNvPr id="278" name="Google Shape;278;p26"/>
          <p:cNvSpPr txBox="1"/>
          <p:nvPr/>
        </p:nvSpPr>
        <p:spPr>
          <a:xfrm>
            <a:off x="985150" y="800950"/>
            <a:ext cx="6803700" cy="477000"/>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1000"/>
              </a:spcAft>
              <a:buNone/>
            </a:pPr>
            <a:r>
              <a:rPr lang="en" sz="1900">
                <a:solidFill>
                  <a:schemeClr val="lt1"/>
                </a:solidFill>
                <a:latin typeface="Ubuntu"/>
                <a:ea typeface="Ubuntu"/>
                <a:cs typeface="Ubuntu"/>
                <a:sym typeface="Ubuntu"/>
              </a:rPr>
              <a:t>Benchmark Analysis</a:t>
            </a:r>
            <a:endParaRPr sz="1900">
              <a:solidFill>
                <a:schemeClr val="lt1"/>
              </a:solidFill>
              <a:latin typeface="Ubuntu"/>
              <a:ea typeface="Ubuntu"/>
              <a:cs typeface="Ubuntu"/>
              <a:sym typeface="Ubuntu"/>
            </a:endParaRPr>
          </a:p>
        </p:txBody>
      </p:sp>
      <p:sp>
        <p:nvSpPr>
          <p:cNvPr id="279" name="Google Shape;279;p26"/>
          <p:cNvSpPr txBox="1"/>
          <p:nvPr/>
        </p:nvSpPr>
        <p:spPr>
          <a:xfrm>
            <a:off x="1196496" y="111525"/>
            <a:ext cx="5468700" cy="78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900" b="1">
                <a:solidFill>
                  <a:schemeClr val="lt1"/>
                </a:solidFill>
                <a:latin typeface="Ubuntu"/>
                <a:ea typeface="Ubuntu"/>
                <a:cs typeface="Ubuntu"/>
                <a:sym typeface="Ubuntu"/>
              </a:rPr>
              <a:t>Insights</a:t>
            </a:r>
            <a:endParaRPr sz="2400" b="1">
              <a:solidFill>
                <a:schemeClr val="lt1"/>
              </a:solidFill>
              <a:latin typeface="Poppins"/>
              <a:ea typeface="Poppins"/>
              <a:cs typeface="Poppins"/>
              <a:sym typeface="Poppins"/>
            </a:endParaRPr>
          </a:p>
        </p:txBody>
      </p:sp>
      <p:sp>
        <p:nvSpPr>
          <p:cNvPr id="280" name="Google Shape;280;p26"/>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6"/>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sp>
        <p:nvSpPr>
          <p:cNvPr id="282" name="Google Shape;282;p26"/>
          <p:cNvSpPr/>
          <p:nvPr/>
        </p:nvSpPr>
        <p:spPr>
          <a:xfrm>
            <a:off x="37202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6"/>
          <p:cNvSpPr txBox="1"/>
          <p:nvPr/>
        </p:nvSpPr>
        <p:spPr>
          <a:xfrm rot="-5400000">
            <a:off x="-696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Insights</a:t>
            </a:r>
            <a:endParaRPr sz="400" b="1">
              <a:solidFill>
                <a:srgbClr val="1A3939"/>
              </a:solidFill>
              <a:latin typeface="Ubuntu"/>
              <a:ea typeface="Ubuntu"/>
              <a:cs typeface="Ubuntu"/>
              <a:sym typeface="Ubuntu"/>
            </a:endParaRPr>
          </a:p>
        </p:txBody>
      </p:sp>
      <p:pic>
        <p:nvPicPr>
          <p:cNvPr id="284" name="Google Shape;284;p26"/>
          <p:cNvPicPr preferRelativeResize="0"/>
          <p:nvPr/>
        </p:nvPicPr>
        <p:blipFill>
          <a:blip r:embed="rId4">
            <a:alphaModFix/>
          </a:blip>
          <a:stretch>
            <a:fillRect/>
          </a:stretch>
        </p:blipFill>
        <p:spPr>
          <a:xfrm>
            <a:off x="1295400" y="963025"/>
            <a:ext cx="166525" cy="166525"/>
          </a:xfrm>
          <a:prstGeom prst="rect">
            <a:avLst/>
          </a:prstGeom>
          <a:noFill/>
          <a:ln>
            <a:noFill/>
          </a:ln>
        </p:spPr>
      </p:pic>
      <p:cxnSp>
        <p:nvCxnSpPr>
          <p:cNvPr id="286" name="Google Shape;286;p26"/>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287" name="Google Shape;287;p26"/>
          <p:cNvSpPr txBox="1"/>
          <p:nvPr/>
        </p:nvSpPr>
        <p:spPr>
          <a:xfrm rot="-5400000">
            <a:off x="76015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Insights</a:t>
            </a:r>
            <a:endParaRPr sz="1100">
              <a:solidFill>
                <a:srgbClr val="F1F1E9"/>
              </a:solidFill>
              <a:latin typeface="Ubuntu Light"/>
              <a:ea typeface="Ubuntu Light"/>
              <a:cs typeface="Ubuntu Light"/>
              <a:sym typeface="Ubuntu Light"/>
            </a:endParaRPr>
          </a:p>
        </p:txBody>
      </p:sp>
      <p:cxnSp>
        <p:nvCxnSpPr>
          <p:cNvPr id="288" name="Google Shape;288;p26"/>
          <p:cNvCxnSpPr/>
          <p:nvPr/>
        </p:nvCxnSpPr>
        <p:spPr>
          <a:xfrm>
            <a:off x="866187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289" name="Google Shape;289;p26"/>
          <p:cNvCxnSpPr/>
          <p:nvPr/>
        </p:nvCxnSpPr>
        <p:spPr>
          <a:xfrm>
            <a:off x="89827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290" name="Google Shape;290;p26"/>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pic>
        <p:nvPicPr>
          <p:cNvPr id="3" name="Imagen 2" descr="Forma&#10;&#10;Descripción generada automáticamente">
            <a:extLst>
              <a:ext uri="{FF2B5EF4-FFF2-40B4-BE49-F238E27FC236}">
                <a16:creationId xmlns:a16="http://schemas.microsoft.com/office/drawing/2014/main" id="{95515B2F-9A1C-0D7B-375D-57204410990F}"/>
              </a:ext>
            </a:extLst>
          </p:cNvPr>
          <p:cNvPicPr>
            <a:picLocks noChangeAspect="1"/>
          </p:cNvPicPr>
          <p:nvPr/>
        </p:nvPicPr>
        <p:blipFill>
          <a:blip r:embed="rId5"/>
          <a:stretch>
            <a:fillRect/>
          </a:stretch>
        </p:blipFill>
        <p:spPr>
          <a:xfrm>
            <a:off x="1195099" y="1691123"/>
            <a:ext cx="2068077" cy="2068077"/>
          </a:xfrm>
          <a:prstGeom prst="rect">
            <a:avLst/>
          </a:prstGeom>
        </p:spPr>
      </p:pic>
      <p:pic>
        <p:nvPicPr>
          <p:cNvPr id="1026" name="Picture 2">
            <a:extLst>
              <a:ext uri="{FF2B5EF4-FFF2-40B4-BE49-F238E27FC236}">
                <a16:creationId xmlns:a16="http://schemas.microsoft.com/office/drawing/2014/main" id="{E48DFC93-5485-E9A4-7AF1-6437D8CF24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7653" y="1691123"/>
            <a:ext cx="2070000" cy="207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ading vector icon isolated on transparent background, Loading logo design  Stock Vector | Adobe Stock">
            <a:extLst>
              <a:ext uri="{FF2B5EF4-FFF2-40B4-BE49-F238E27FC236}">
                <a16:creationId xmlns:a16="http://schemas.microsoft.com/office/drawing/2014/main" id="{6F481EF2-604D-0EA3-D9AB-6F2EAA90B8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2130" y="1691123"/>
            <a:ext cx="2070000" cy="207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sp>
        <p:nvSpPr>
          <p:cNvPr id="297" name="Google Shape;297;p27"/>
          <p:cNvSpPr txBox="1"/>
          <p:nvPr/>
        </p:nvSpPr>
        <p:spPr>
          <a:xfrm>
            <a:off x="469050" y="876775"/>
            <a:ext cx="7888200" cy="472150"/>
          </a:xfrm>
          <a:prstGeom prst="rect">
            <a:avLst/>
          </a:prstGeom>
          <a:noFill/>
          <a:ln>
            <a:noFill/>
          </a:ln>
        </p:spPr>
        <p:txBody>
          <a:bodyPr spcFirstLastPara="1" wrap="square" lIns="91425" tIns="91425" rIns="91425" bIns="91425" anchor="t" anchorCtr="0">
            <a:spAutoFit/>
          </a:bodyPr>
          <a:lstStyle/>
          <a:p>
            <a:pPr marL="139700" lvl="0" algn="just" rtl="0">
              <a:lnSpc>
                <a:spcPct val="115000"/>
              </a:lnSpc>
              <a:spcBef>
                <a:spcPts val="1000"/>
              </a:spcBef>
              <a:spcAft>
                <a:spcPts val="0"/>
              </a:spcAft>
              <a:buClr>
                <a:srgbClr val="FFC643"/>
              </a:buClr>
              <a:buSzPts val="1400"/>
            </a:pPr>
            <a:r>
              <a:rPr lang="es-MX" sz="900" dirty="0">
                <a:solidFill>
                  <a:schemeClr val="lt1"/>
                </a:solidFill>
                <a:latin typeface="Ubuntu"/>
                <a:ea typeface="Ubuntu"/>
                <a:cs typeface="Ubuntu"/>
                <a:sym typeface="Ubuntu"/>
              </a:rPr>
              <a:t>Main Image #1: A close-up image of the diaper caddy showcasing the intricate details of the phoenix feather design.
Main Image #2: A side view of the diaper caddy to highlight its slim, compact design and how easily it can be carried around.
Main Image #3: An image focusing on the fire-spitting feature, with flames coming out of the top of the diaper caddy.
Main Image #4: A top-down view of the diaper caddy to display the spacious compartments and how well organized it can keep all the baby essentials.
Main Image #5: A comparison image showing the flying ability of the diaper caddy compared to a regular diaper caddy staying stationary.
</a:t>
            </a:r>
            <a:endParaRPr sz="900" dirty="0">
              <a:solidFill>
                <a:schemeClr val="lt1"/>
              </a:solidFill>
              <a:latin typeface="Ubuntu"/>
              <a:ea typeface="Ubuntu"/>
              <a:cs typeface="Ubuntu"/>
              <a:sym typeface="Ubuntu"/>
            </a:endParaRPr>
          </a:p>
        </p:txBody>
      </p:sp>
      <p:sp>
        <p:nvSpPr>
          <p:cNvPr id="298" name="Google Shape;298;p27"/>
          <p:cNvSpPr txBox="1"/>
          <p:nvPr/>
        </p:nvSpPr>
        <p:spPr>
          <a:xfrm>
            <a:off x="432063" y="91663"/>
            <a:ext cx="7990800" cy="78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900" dirty="0">
                <a:solidFill>
                  <a:srgbClr val="FFC643"/>
                </a:solidFill>
                <a:latin typeface="Ubuntu"/>
                <a:ea typeface="Ubuntu"/>
                <a:cs typeface="Ubuntu"/>
                <a:sym typeface="Ubuntu"/>
              </a:rPr>
              <a:t>Suggested  </a:t>
            </a:r>
            <a:r>
              <a:rPr lang="en" sz="3900" b="1" dirty="0">
                <a:solidFill>
                  <a:srgbClr val="FFC643"/>
                </a:solidFill>
                <a:latin typeface="Ubuntu"/>
                <a:ea typeface="Ubuntu"/>
                <a:cs typeface="Ubuntu"/>
                <a:sym typeface="Ubuntu"/>
              </a:rPr>
              <a:t>Image List</a:t>
            </a:r>
            <a:endParaRPr sz="2400" dirty="0">
              <a:solidFill>
                <a:srgbClr val="FFC643"/>
              </a:solidFill>
              <a:latin typeface="Poppins Light"/>
              <a:ea typeface="Poppins Light"/>
              <a:cs typeface="Poppins Light"/>
              <a:sym typeface="Poppins Light"/>
            </a:endParaRPr>
          </a:p>
        </p:txBody>
      </p:sp>
      <p:cxnSp>
        <p:nvCxnSpPr>
          <p:cNvPr id="299" name="Google Shape;299;p27"/>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300" name="Google Shape;300;p27"/>
          <p:cNvSpPr txBox="1"/>
          <p:nvPr/>
        </p:nvSpPr>
        <p:spPr>
          <a:xfrm rot="-5400000">
            <a:off x="74491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Hero Images</a:t>
            </a:r>
            <a:endParaRPr sz="1100">
              <a:solidFill>
                <a:srgbClr val="F1F1E9"/>
              </a:solidFill>
              <a:latin typeface="Ubuntu Light"/>
              <a:ea typeface="Ubuntu Light"/>
              <a:cs typeface="Ubuntu Light"/>
              <a:sym typeface="Ubuntu Light"/>
            </a:endParaRPr>
          </a:p>
        </p:txBody>
      </p:sp>
      <p:cxnSp>
        <p:nvCxnSpPr>
          <p:cNvPr id="301" name="Google Shape;301;p27"/>
          <p:cNvCxnSpPr/>
          <p:nvPr/>
        </p:nvCxnSpPr>
        <p:spPr>
          <a:xfrm>
            <a:off x="850947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2" name="Google Shape;302;p27"/>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pic>
        <p:nvPicPr>
          <p:cNvPr id="304" name="Google Shape;304;p27"/>
          <p:cNvPicPr preferRelativeResize="0"/>
          <p:nvPr/>
        </p:nvPicPr>
        <p:blipFill>
          <a:blip r:embed="rId4">
            <a:alphaModFix/>
          </a:blip>
          <a:stretch>
            <a:fillRect/>
          </a:stretch>
        </p:blipFill>
        <p:spPr>
          <a:xfrm>
            <a:off x="2940375" y="159838"/>
            <a:ext cx="2803750" cy="648750"/>
          </a:xfrm>
          <a:prstGeom prst="rect">
            <a:avLst/>
          </a:prstGeom>
          <a:noFill/>
          <a:ln>
            <a:noFill/>
          </a:ln>
        </p:spPr>
      </p:pic>
      <p:cxnSp>
        <p:nvCxnSpPr>
          <p:cNvPr id="305" name="Google Shape;305;p27"/>
          <p:cNvCxnSpPr/>
          <p:nvPr/>
        </p:nvCxnSpPr>
        <p:spPr>
          <a:xfrm>
            <a:off x="88303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06" name="Google Shape;306;p27"/>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7" name="Google Shape;307;p27"/>
          <p:cNvSpPr txBox="1"/>
          <p:nvPr/>
        </p:nvSpPr>
        <p:spPr>
          <a:xfrm rot="-5400000">
            <a:off x="7610388" y="3631799"/>
            <a:ext cx="27183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Additional Suggested Images</a:t>
            </a:r>
            <a:endParaRPr sz="1100">
              <a:solidFill>
                <a:srgbClr val="F1F1E9"/>
              </a:solidFill>
              <a:latin typeface="Ubuntu Light"/>
              <a:ea typeface="Ubuntu Light"/>
              <a:cs typeface="Ubuntu Light"/>
              <a:sym typeface="Ubuntu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sp>
        <p:nvSpPr>
          <p:cNvPr id="297" name="Google Shape;297;p27"/>
          <p:cNvSpPr txBox="1"/>
          <p:nvPr/>
        </p:nvSpPr>
        <p:spPr>
          <a:xfrm>
            <a:off x="469050" y="876775"/>
            <a:ext cx="7888200" cy="472150"/>
          </a:xfrm>
          <a:prstGeom prst="rect">
            <a:avLst/>
          </a:prstGeom>
          <a:noFill/>
          <a:ln>
            <a:noFill/>
          </a:ln>
        </p:spPr>
        <p:txBody>
          <a:bodyPr spcFirstLastPara="1" wrap="square" lIns="91425" tIns="91425" rIns="91425" bIns="91425" anchor="t" anchorCtr="0">
            <a:spAutoFit/>
          </a:bodyPr>
          <a:lstStyle/>
          <a:p>
            <a:pPr marL="139700" lvl="0" algn="just" rtl="0">
              <a:lnSpc>
                <a:spcPct val="115000"/>
              </a:lnSpc>
              <a:spcBef>
                <a:spcPts val="1000"/>
              </a:spcBef>
              <a:spcAft>
                <a:spcPts val="0"/>
              </a:spcAft>
              <a:buClr>
                <a:srgbClr val="FFC643"/>
              </a:buClr>
              <a:buSzPts val="1400"/>
            </a:pPr>
            <a:r>
              <a:rPr lang="es-MX" sz="900" dirty="0">
                <a:solidFill>
                  <a:schemeClr val="lt1"/>
                </a:solidFill>
                <a:latin typeface="Ubuntu"/>
                <a:ea typeface="Ubuntu"/>
                <a:cs typeface="Ubuntu"/>
                <a:sym typeface="Ubuntu"/>
              </a:rPr>
              <a:t>Main Image #6: A detailed shot of the magic-smell feature, perhaps with some sleep-inducing symbols or graphics floating above the diaper caddy.
Main Image #7: A back view of the diaper caddy to highlight the sturdy construction with phoenix feather details.
Main Image #8: An image with a clear focus on how the phoenix feathers make the diaper caddy stand out from other ordinary diaper caddies.
Main Image #9: A close-up image of the material used for the diaper caddy to emphasize its durability and quality.
Main Image #10: An angled shot of the diaper caddy with different baby products neatly organized, showcasing its practicality and functionality.</a:t>
            </a:r>
            <a:endParaRPr sz="900" dirty="0">
              <a:solidFill>
                <a:schemeClr val="lt1"/>
              </a:solidFill>
              <a:latin typeface="Ubuntu"/>
              <a:ea typeface="Ubuntu"/>
              <a:cs typeface="Ubuntu"/>
              <a:sym typeface="Ubuntu"/>
            </a:endParaRPr>
          </a:p>
        </p:txBody>
      </p:sp>
      <p:sp>
        <p:nvSpPr>
          <p:cNvPr id="298" name="Google Shape;298;p27"/>
          <p:cNvSpPr txBox="1"/>
          <p:nvPr/>
        </p:nvSpPr>
        <p:spPr>
          <a:xfrm>
            <a:off x="432063" y="91663"/>
            <a:ext cx="7990800" cy="78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900" dirty="0">
                <a:solidFill>
                  <a:srgbClr val="FFC643"/>
                </a:solidFill>
                <a:latin typeface="Ubuntu"/>
                <a:ea typeface="Ubuntu"/>
                <a:cs typeface="Ubuntu"/>
                <a:sym typeface="Ubuntu"/>
              </a:rPr>
              <a:t>Suggested  </a:t>
            </a:r>
            <a:r>
              <a:rPr lang="en" sz="3900" b="1" dirty="0">
                <a:solidFill>
                  <a:srgbClr val="FFC643"/>
                </a:solidFill>
                <a:latin typeface="Ubuntu"/>
                <a:ea typeface="Ubuntu"/>
                <a:cs typeface="Ubuntu"/>
                <a:sym typeface="Ubuntu"/>
              </a:rPr>
              <a:t>Image List</a:t>
            </a:r>
            <a:endParaRPr sz="2400" dirty="0">
              <a:solidFill>
                <a:srgbClr val="FFC643"/>
              </a:solidFill>
              <a:latin typeface="Poppins Light"/>
              <a:ea typeface="Poppins Light"/>
              <a:cs typeface="Poppins Light"/>
              <a:sym typeface="Poppins Light"/>
            </a:endParaRPr>
          </a:p>
        </p:txBody>
      </p:sp>
      <p:cxnSp>
        <p:nvCxnSpPr>
          <p:cNvPr id="299" name="Google Shape;299;p27"/>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300" name="Google Shape;300;p27"/>
          <p:cNvSpPr txBox="1"/>
          <p:nvPr/>
        </p:nvSpPr>
        <p:spPr>
          <a:xfrm rot="-5400000">
            <a:off x="74491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Hero Images</a:t>
            </a:r>
            <a:endParaRPr sz="1100">
              <a:solidFill>
                <a:srgbClr val="F1F1E9"/>
              </a:solidFill>
              <a:latin typeface="Ubuntu Light"/>
              <a:ea typeface="Ubuntu Light"/>
              <a:cs typeface="Ubuntu Light"/>
              <a:sym typeface="Ubuntu Light"/>
            </a:endParaRPr>
          </a:p>
        </p:txBody>
      </p:sp>
      <p:cxnSp>
        <p:nvCxnSpPr>
          <p:cNvPr id="301" name="Google Shape;301;p27"/>
          <p:cNvCxnSpPr/>
          <p:nvPr/>
        </p:nvCxnSpPr>
        <p:spPr>
          <a:xfrm>
            <a:off x="850947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2" name="Google Shape;302;p27"/>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pic>
        <p:nvPicPr>
          <p:cNvPr id="304" name="Google Shape;304;p27"/>
          <p:cNvPicPr preferRelativeResize="0"/>
          <p:nvPr/>
        </p:nvPicPr>
        <p:blipFill>
          <a:blip r:embed="rId4">
            <a:alphaModFix/>
          </a:blip>
          <a:stretch>
            <a:fillRect/>
          </a:stretch>
        </p:blipFill>
        <p:spPr>
          <a:xfrm>
            <a:off x="2940375" y="159838"/>
            <a:ext cx="2803750" cy="648750"/>
          </a:xfrm>
          <a:prstGeom prst="rect">
            <a:avLst/>
          </a:prstGeom>
          <a:noFill/>
          <a:ln>
            <a:noFill/>
          </a:ln>
        </p:spPr>
      </p:pic>
      <p:cxnSp>
        <p:nvCxnSpPr>
          <p:cNvPr id="305" name="Google Shape;305;p27"/>
          <p:cNvCxnSpPr/>
          <p:nvPr/>
        </p:nvCxnSpPr>
        <p:spPr>
          <a:xfrm>
            <a:off x="88303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06" name="Google Shape;306;p27"/>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7" name="Google Shape;307;p27"/>
          <p:cNvSpPr txBox="1"/>
          <p:nvPr/>
        </p:nvSpPr>
        <p:spPr>
          <a:xfrm rot="-5400000">
            <a:off x="7610388" y="3631799"/>
            <a:ext cx="27183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Additional Suggested Images</a:t>
            </a:r>
            <a:endParaRPr sz="1100">
              <a:solidFill>
                <a:srgbClr val="F1F1E9"/>
              </a:solidFill>
              <a:latin typeface="Ubuntu Light"/>
              <a:ea typeface="Ubuntu Light"/>
              <a:cs typeface="Ubuntu Light"/>
              <a:sym typeface="Ubuntu Light"/>
            </a:endParaRPr>
          </a:p>
        </p:txBody>
      </p:sp>
    </p:spTree>
    <p:extLst>
      <p:ext uri="{BB962C8B-B14F-4D97-AF65-F5344CB8AC3E}">
        <p14:creationId xmlns:p14="http://schemas.microsoft.com/office/powerpoint/2010/main" val="4235960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sp>
        <p:nvSpPr>
          <p:cNvPr id="298" name="Google Shape;298;p27"/>
          <p:cNvSpPr txBox="1"/>
          <p:nvPr/>
        </p:nvSpPr>
        <p:spPr>
          <a:xfrm>
            <a:off x="432063" y="91663"/>
            <a:ext cx="799080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dirty="0">
                <a:solidFill>
                  <a:schemeClr val="bg1"/>
                </a:solidFill>
                <a:latin typeface="Ubuntu"/>
                <a:ea typeface="Poppins Light"/>
                <a:cs typeface="Poppins Light"/>
                <a:sym typeface="Ubuntu"/>
              </a:rPr>
              <a:t>Reference</a:t>
            </a:r>
            <a:endParaRPr sz="1600" dirty="0">
              <a:solidFill>
                <a:schemeClr val="bg1"/>
              </a:solidFill>
              <a:latin typeface="Poppins Light"/>
              <a:ea typeface="Poppins Light"/>
              <a:cs typeface="Poppins Light"/>
              <a:sym typeface="Poppins Light"/>
            </a:endParaRPr>
          </a:p>
        </p:txBody>
      </p:sp>
      <p:cxnSp>
        <p:nvCxnSpPr>
          <p:cNvPr id="299" name="Google Shape;299;p27"/>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300" name="Google Shape;300;p27"/>
          <p:cNvSpPr txBox="1"/>
          <p:nvPr/>
        </p:nvSpPr>
        <p:spPr>
          <a:xfrm rot="-5400000">
            <a:off x="74491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Hero Images</a:t>
            </a:r>
            <a:endParaRPr sz="1100">
              <a:solidFill>
                <a:srgbClr val="F1F1E9"/>
              </a:solidFill>
              <a:latin typeface="Ubuntu Light"/>
              <a:ea typeface="Ubuntu Light"/>
              <a:cs typeface="Ubuntu Light"/>
              <a:sym typeface="Ubuntu Light"/>
            </a:endParaRPr>
          </a:p>
        </p:txBody>
      </p:sp>
      <p:cxnSp>
        <p:nvCxnSpPr>
          <p:cNvPr id="301" name="Google Shape;301;p27"/>
          <p:cNvCxnSpPr/>
          <p:nvPr/>
        </p:nvCxnSpPr>
        <p:spPr>
          <a:xfrm>
            <a:off x="850947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2" name="Google Shape;302;p27"/>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cxnSp>
        <p:nvCxnSpPr>
          <p:cNvPr id="305" name="Google Shape;305;p27"/>
          <p:cNvCxnSpPr/>
          <p:nvPr/>
        </p:nvCxnSpPr>
        <p:spPr>
          <a:xfrm>
            <a:off x="88303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06" name="Google Shape;306;p27"/>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7" name="Google Shape;307;p27"/>
          <p:cNvSpPr txBox="1"/>
          <p:nvPr/>
        </p:nvSpPr>
        <p:spPr>
          <a:xfrm rot="-5400000">
            <a:off x="7610388" y="3631799"/>
            <a:ext cx="27183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Additional Suggested Images</a:t>
            </a:r>
            <a:endParaRPr sz="1100">
              <a:solidFill>
                <a:srgbClr val="F1F1E9"/>
              </a:solidFill>
              <a:latin typeface="Ubuntu Light"/>
              <a:ea typeface="Ubuntu Light"/>
              <a:cs typeface="Ubuntu Light"/>
              <a:sym typeface="Ubuntu Light"/>
            </a:endParaRPr>
          </a:p>
        </p:txBody>
      </p:sp>
      <p:pic>
        <p:nvPicPr>
          <p:cNvPr id="1026" name="Picture 2">
            <a:extLst>
              <a:ext uri="{FF2B5EF4-FFF2-40B4-BE49-F238E27FC236}">
                <a16:creationId xmlns:a16="http://schemas.microsoft.com/office/drawing/2014/main" id="{245D7F2E-F0E7-516E-0903-9F54227FF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596" y="892426"/>
            <a:ext cx="2900807" cy="3569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02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9"/>
        <p:cNvGrpSpPr/>
        <p:nvPr/>
      </p:nvGrpSpPr>
      <p:grpSpPr>
        <a:xfrm>
          <a:off x="0" y="0"/>
          <a:ext cx="0" cy="0"/>
          <a:chOff x="0" y="0"/>
          <a:chExt cx="0" cy="0"/>
        </a:xfrm>
      </p:grpSpPr>
      <p:sp>
        <p:nvSpPr>
          <p:cNvPr id="330" name="Google Shape;330;p29"/>
          <p:cNvSpPr txBox="1"/>
          <p:nvPr/>
        </p:nvSpPr>
        <p:spPr>
          <a:xfrm>
            <a:off x="360775" y="676500"/>
            <a:ext cx="8164800" cy="3564900"/>
          </a:xfrm>
          <a:prstGeom prst="rect">
            <a:avLst/>
          </a:prstGeom>
          <a:noFill/>
          <a:ln>
            <a:noFill/>
          </a:ln>
        </p:spPr>
        <p:txBody>
          <a:bodyPr spcFirstLastPara="1" wrap="square" lIns="91425" tIns="91425" rIns="91425" bIns="91425" anchor="t" anchorCtr="0">
            <a:noAutofit/>
          </a:bodyPr>
          <a:lstStyle/>
          <a:p>
            <a:pPr marL="146050" lvl="0" algn="just" rtl="0">
              <a:lnSpc>
                <a:spcPct val="100000"/>
              </a:lnSpc>
              <a:spcBef>
                <a:spcPts val="0"/>
              </a:spcBef>
              <a:spcAft>
                <a:spcPts val="0"/>
              </a:spcAft>
              <a:buSzPts val="1300"/>
            </a:pPr>
            <a:r>
              <a:rPr lang="es-MX" sz="900" dirty="0">
                <a:solidFill>
                  <a:schemeClr val="lt1"/>
                </a:solidFill>
                <a:latin typeface="Ubuntu"/>
                <a:ea typeface="Ubuntu"/>
                <a:cs typeface="Ubuntu"/>
                <a:sym typeface="Ubuntu"/>
              </a:rPr>
              <a:t>Lifestyle Image #1:
Instructions: A baby sitting on a soft blanket next to the diaper caddy.
    Title: Snuggle, Soothe, Rest
       Subtitle: Create a calming atmosphere with the magical scent 
Lifestyle Image #2:
Instructions: A baby reaching out to touch the phoenix feathers on the diaper caddy.
    Title: Whimsy in the Nursery
       Subtitle: Explore the extraordinary with fiery details
Lifestyle Image #3:
Instructions: A baby playing with baby toys next to the flying diaper caddy.
    Title: Fun and Functionality
       Subtitle: Let imagination take flight with our unique design
Lifestyle Image #4:
Instructions: A baby holding onto the diaper caddy handle, appearing captivated by it.
    Title: Enchanted Elegance
       Subtitle: Elevate everyday essentials with a touch of magic 
</a:t>
            </a:r>
            <a:endParaRPr sz="900" dirty="0">
              <a:solidFill>
                <a:schemeClr val="lt1"/>
              </a:solidFill>
              <a:latin typeface="Ubuntu"/>
              <a:ea typeface="Ubuntu"/>
              <a:cs typeface="Ubuntu"/>
              <a:sym typeface="Ubuntu"/>
            </a:endParaRPr>
          </a:p>
        </p:txBody>
      </p:sp>
      <p:cxnSp>
        <p:nvCxnSpPr>
          <p:cNvPr id="331" name="Google Shape;331;p29"/>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332" name="Google Shape;332;p29"/>
          <p:cNvSpPr txBox="1"/>
          <p:nvPr/>
        </p:nvSpPr>
        <p:spPr>
          <a:xfrm rot="-5400000">
            <a:off x="7430800" y="3721500"/>
            <a:ext cx="2474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1F1E9"/>
                </a:solidFill>
                <a:latin typeface="Ubuntu Light"/>
                <a:ea typeface="Ubuntu Light"/>
                <a:cs typeface="Ubuntu Light"/>
                <a:sym typeface="Ubuntu Light"/>
              </a:rPr>
              <a:t>Lifestyle</a:t>
            </a:r>
            <a:endParaRPr sz="1200">
              <a:solidFill>
                <a:srgbClr val="F1F1E9"/>
              </a:solidFill>
              <a:latin typeface="Ubuntu Light"/>
              <a:ea typeface="Ubuntu Light"/>
              <a:cs typeface="Ubuntu Light"/>
              <a:sym typeface="Ubuntu Light"/>
            </a:endParaRPr>
          </a:p>
        </p:txBody>
      </p:sp>
      <p:cxnSp>
        <p:nvCxnSpPr>
          <p:cNvPr id="333" name="Google Shape;333;p29"/>
          <p:cNvCxnSpPr/>
          <p:nvPr/>
        </p:nvCxnSpPr>
        <p:spPr>
          <a:xfrm>
            <a:off x="8525575" y="157775"/>
            <a:ext cx="0" cy="5269500"/>
          </a:xfrm>
          <a:prstGeom prst="straightConnector1">
            <a:avLst/>
          </a:prstGeom>
          <a:noFill/>
          <a:ln w="9525" cap="flat" cmpd="sng">
            <a:solidFill>
              <a:srgbClr val="F1F1E9"/>
            </a:solidFill>
            <a:prstDash val="solid"/>
            <a:round/>
            <a:headEnd type="none" w="med" len="med"/>
            <a:tailEnd type="none" w="med" len="med"/>
          </a:ln>
        </p:spPr>
      </p:cxnSp>
      <p:sp>
        <p:nvSpPr>
          <p:cNvPr id="334" name="Google Shape;334;p29"/>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9"/>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cxnSp>
        <p:nvCxnSpPr>
          <p:cNvPr id="336" name="Google Shape;336;p29"/>
          <p:cNvCxnSpPr/>
          <p:nvPr/>
        </p:nvCxnSpPr>
        <p:spPr>
          <a:xfrm>
            <a:off x="88150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37" name="Google Shape;337;p29"/>
          <p:cNvCxnSpPr/>
          <p:nvPr/>
        </p:nvCxnSpPr>
        <p:spPr>
          <a:xfrm>
            <a:off x="911982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38" name="Google Shape;338;p29"/>
          <p:cNvSpPr txBox="1"/>
          <p:nvPr/>
        </p:nvSpPr>
        <p:spPr>
          <a:xfrm rot="-5400000">
            <a:off x="7602738" y="3624149"/>
            <a:ext cx="2718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1F1E9"/>
                </a:solidFill>
                <a:latin typeface="Ubuntu Light"/>
                <a:ea typeface="Ubuntu Light"/>
                <a:cs typeface="Ubuntu Light"/>
                <a:sym typeface="Ubuntu Light"/>
              </a:rPr>
              <a:t>Additional Suggestd Images</a:t>
            </a:r>
            <a:endParaRPr sz="1200">
              <a:solidFill>
                <a:srgbClr val="F1F1E9"/>
              </a:solidFill>
              <a:latin typeface="Ubuntu Light"/>
              <a:ea typeface="Ubuntu Light"/>
              <a:cs typeface="Ubuntu Light"/>
              <a:sym typeface="Ubuntu Light"/>
            </a:endParaRPr>
          </a:p>
        </p:txBody>
      </p:sp>
      <p:sp>
        <p:nvSpPr>
          <p:cNvPr id="339" name="Google Shape;339;p29"/>
          <p:cNvSpPr txBox="1"/>
          <p:nvPr/>
        </p:nvSpPr>
        <p:spPr>
          <a:xfrm>
            <a:off x="556849" y="14710"/>
            <a:ext cx="7224600" cy="66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100">
                <a:solidFill>
                  <a:srgbClr val="FFC643"/>
                </a:solidFill>
                <a:latin typeface="Ubuntu"/>
                <a:ea typeface="Ubuntu"/>
                <a:cs typeface="Ubuntu"/>
                <a:sym typeface="Ubuntu"/>
              </a:rPr>
              <a:t>Suggested  </a:t>
            </a:r>
            <a:r>
              <a:rPr lang="en" sz="3100" b="1">
                <a:solidFill>
                  <a:srgbClr val="FFC643"/>
                </a:solidFill>
                <a:latin typeface="Ubuntu"/>
                <a:ea typeface="Ubuntu"/>
                <a:cs typeface="Ubuntu"/>
                <a:sym typeface="Ubuntu"/>
              </a:rPr>
              <a:t>Image List</a:t>
            </a:r>
            <a:endParaRPr sz="1600">
              <a:solidFill>
                <a:srgbClr val="FFC643"/>
              </a:solidFill>
              <a:latin typeface="Poppins Light"/>
              <a:ea typeface="Poppins Light"/>
              <a:cs typeface="Poppins Light"/>
              <a:sym typeface="Poppins Light"/>
            </a:endParaRPr>
          </a:p>
        </p:txBody>
      </p:sp>
      <p:pic>
        <p:nvPicPr>
          <p:cNvPr id="340" name="Google Shape;340;p29"/>
          <p:cNvPicPr preferRelativeResize="0"/>
          <p:nvPr/>
        </p:nvPicPr>
        <p:blipFill>
          <a:blip r:embed="rId4">
            <a:alphaModFix/>
          </a:blip>
          <a:stretch>
            <a:fillRect/>
          </a:stretch>
        </p:blipFill>
        <p:spPr>
          <a:xfrm>
            <a:off x="2606200" y="76314"/>
            <a:ext cx="2327575" cy="538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9"/>
        <p:cNvGrpSpPr/>
        <p:nvPr/>
      </p:nvGrpSpPr>
      <p:grpSpPr>
        <a:xfrm>
          <a:off x="0" y="0"/>
          <a:ext cx="0" cy="0"/>
          <a:chOff x="0" y="0"/>
          <a:chExt cx="0" cy="0"/>
        </a:xfrm>
      </p:grpSpPr>
      <p:sp>
        <p:nvSpPr>
          <p:cNvPr id="330" name="Google Shape;330;p29"/>
          <p:cNvSpPr txBox="1"/>
          <p:nvPr/>
        </p:nvSpPr>
        <p:spPr>
          <a:xfrm>
            <a:off x="360775" y="676500"/>
            <a:ext cx="8164800" cy="3564900"/>
          </a:xfrm>
          <a:prstGeom prst="rect">
            <a:avLst/>
          </a:prstGeom>
          <a:noFill/>
          <a:ln>
            <a:noFill/>
          </a:ln>
        </p:spPr>
        <p:txBody>
          <a:bodyPr spcFirstLastPara="1" wrap="square" lIns="91425" tIns="91425" rIns="91425" bIns="91425" anchor="t" anchorCtr="0">
            <a:noAutofit/>
          </a:bodyPr>
          <a:lstStyle/>
          <a:p>
            <a:pPr marL="146050" lvl="0" algn="just" rtl="0">
              <a:lnSpc>
                <a:spcPct val="100000"/>
              </a:lnSpc>
              <a:spcBef>
                <a:spcPts val="0"/>
              </a:spcBef>
              <a:spcAft>
                <a:spcPts val="0"/>
              </a:spcAft>
              <a:buSzPts val="1300"/>
            </a:pPr>
            <a:r>
              <a:rPr lang="es-MX" sz="900" dirty="0">
                <a:solidFill>
                  <a:schemeClr val="lt1"/>
                </a:solidFill>
                <a:latin typeface="Ubuntu"/>
                <a:ea typeface="Ubuntu"/>
                <a:cs typeface="Ubuntu"/>
                <a:sym typeface="Ubuntu"/>
              </a:rPr>
              <a:t>Lifestyle Image #5:
Instructions: A baby propped up against the diaper caddy, absorbing its comforting scent.
    Title: Calm, Comfort, Sleep
       Subtitle: Encourage restful moments with our scent-induced serenity
Lifestyle Image #6:
Instructions: A baby gazing up adoringly at the diaper caddy as if enchanted.
    Title: Inspire Wonder, Create Contentment
       Subtitle: Capture hearts with the allure of the mystical phoenix feathers
Lifestyle Image #7:
Instructions: A baby sitting beside the diaper caddy, which is ceremoniously declared his sidekick by the baby, dreamily reaching out with fascination.
    Title: Fanciful Partnership
       Subtitle: Unearth a bond beyond measure with our extraordinary product 
Lifestyle Image #8:
Instructions: A baby pretending to ride on the flying diaper caddy while holding onto the handle.
    Title: Adventure Awaits
       Subtitle: Let creativity take flight with our unique, functional piece
Lifestyle Image #9:
Instructions: A baby safely nestled in blankets near the diaper caddy, drifting off to sleep from the magical scent.
   Title: Dreamland Delight
       Subtitle: Drift away on a cloud of tranquility with our aromatically divine caddy
Lifestyle Image #10:
Instructions: A baby happily exploring the options in the diaper caddy, curious about its special features.
    Title: Curiosity Sparked, Comfort Found
        Subtitle: Ignite the wonder in discovery with a touch of extraordinary comfort from the phoenix feathers</a:t>
            </a:r>
            <a:endParaRPr sz="900" dirty="0">
              <a:solidFill>
                <a:schemeClr val="lt1"/>
              </a:solidFill>
              <a:latin typeface="Ubuntu"/>
              <a:ea typeface="Ubuntu"/>
              <a:cs typeface="Ubuntu"/>
              <a:sym typeface="Ubuntu"/>
            </a:endParaRPr>
          </a:p>
        </p:txBody>
      </p:sp>
      <p:cxnSp>
        <p:nvCxnSpPr>
          <p:cNvPr id="331" name="Google Shape;331;p29"/>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332" name="Google Shape;332;p29"/>
          <p:cNvSpPr txBox="1"/>
          <p:nvPr/>
        </p:nvSpPr>
        <p:spPr>
          <a:xfrm rot="-5400000">
            <a:off x="7430800" y="3721500"/>
            <a:ext cx="2474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1F1E9"/>
                </a:solidFill>
                <a:latin typeface="Ubuntu Light"/>
                <a:ea typeface="Ubuntu Light"/>
                <a:cs typeface="Ubuntu Light"/>
                <a:sym typeface="Ubuntu Light"/>
              </a:rPr>
              <a:t>Lifestyle</a:t>
            </a:r>
            <a:endParaRPr sz="1200">
              <a:solidFill>
                <a:srgbClr val="F1F1E9"/>
              </a:solidFill>
              <a:latin typeface="Ubuntu Light"/>
              <a:ea typeface="Ubuntu Light"/>
              <a:cs typeface="Ubuntu Light"/>
              <a:sym typeface="Ubuntu Light"/>
            </a:endParaRPr>
          </a:p>
        </p:txBody>
      </p:sp>
      <p:cxnSp>
        <p:nvCxnSpPr>
          <p:cNvPr id="333" name="Google Shape;333;p29"/>
          <p:cNvCxnSpPr/>
          <p:nvPr/>
        </p:nvCxnSpPr>
        <p:spPr>
          <a:xfrm>
            <a:off x="8525575" y="157775"/>
            <a:ext cx="0" cy="5269500"/>
          </a:xfrm>
          <a:prstGeom prst="straightConnector1">
            <a:avLst/>
          </a:prstGeom>
          <a:noFill/>
          <a:ln w="9525" cap="flat" cmpd="sng">
            <a:solidFill>
              <a:srgbClr val="F1F1E9"/>
            </a:solidFill>
            <a:prstDash val="solid"/>
            <a:round/>
            <a:headEnd type="none" w="med" len="med"/>
            <a:tailEnd type="none" w="med" len="med"/>
          </a:ln>
        </p:spPr>
      </p:cxnSp>
      <p:sp>
        <p:nvSpPr>
          <p:cNvPr id="334" name="Google Shape;334;p29"/>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9"/>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cxnSp>
        <p:nvCxnSpPr>
          <p:cNvPr id="336" name="Google Shape;336;p29"/>
          <p:cNvCxnSpPr/>
          <p:nvPr/>
        </p:nvCxnSpPr>
        <p:spPr>
          <a:xfrm>
            <a:off x="88150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37" name="Google Shape;337;p29"/>
          <p:cNvCxnSpPr/>
          <p:nvPr/>
        </p:nvCxnSpPr>
        <p:spPr>
          <a:xfrm>
            <a:off x="911982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38" name="Google Shape;338;p29"/>
          <p:cNvSpPr txBox="1"/>
          <p:nvPr/>
        </p:nvSpPr>
        <p:spPr>
          <a:xfrm rot="-5400000">
            <a:off x="7602738" y="3624149"/>
            <a:ext cx="2718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1F1E9"/>
                </a:solidFill>
                <a:latin typeface="Ubuntu Light"/>
                <a:ea typeface="Ubuntu Light"/>
                <a:cs typeface="Ubuntu Light"/>
                <a:sym typeface="Ubuntu Light"/>
              </a:rPr>
              <a:t>Additional Suggestd Images</a:t>
            </a:r>
            <a:endParaRPr sz="1200">
              <a:solidFill>
                <a:srgbClr val="F1F1E9"/>
              </a:solidFill>
              <a:latin typeface="Ubuntu Light"/>
              <a:ea typeface="Ubuntu Light"/>
              <a:cs typeface="Ubuntu Light"/>
              <a:sym typeface="Ubuntu Light"/>
            </a:endParaRPr>
          </a:p>
        </p:txBody>
      </p:sp>
      <p:sp>
        <p:nvSpPr>
          <p:cNvPr id="339" name="Google Shape;339;p29"/>
          <p:cNvSpPr txBox="1"/>
          <p:nvPr/>
        </p:nvSpPr>
        <p:spPr>
          <a:xfrm>
            <a:off x="556849" y="14710"/>
            <a:ext cx="7224600" cy="661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100">
                <a:solidFill>
                  <a:srgbClr val="FFC643"/>
                </a:solidFill>
                <a:latin typeface="Ubuntu"/>
                <a:ea typeface="Ubuntu"/>
                <a:cs typeface="Ubuntu"/>
                <a:sym typeface="Ubuntu"/>
              </a:rPr>
              <a:t>Suggested  </a:t>
            </a:r>
            <a:r>
              <a:rPr lang="en" sz="3100" b="1">
                <a:solidFill>
                  <a:srgbClr val="FFC643"/>
                </a:solidFill>
                <a:latin typeface="Ubuntu"/>
                <a:ea typeface="Ubuntu"/>
                <a:cs typeface="Ubuntu"/>
                <a:sym typeface="Ubuntu"/>
              </a:rPr>
              <a:t>Image List</a:t>
            </a:r>
            <a:endParaRPr sz="1600">
              <a:solidFill>
                <a:srgbClr val="FFC643"/>
              </a:solidFill>
              <a:latin typeface="Poppins Light"/>
              <a:ea typeface="Poppins Light"/>
              <a:cs typeface="Poppins Light"/>
              <a:sym typeface="Poppins Light"/>
            </a:endParaRPr>
          </a:p>
        </p:txBody>
      </p:sp>
      <p:pic>
        <p:nvPicPr>
          <p:cNvPr id="340" name="Google Shape;340;p29"/>
          <p:cNvPicPr preferRelativeResize="0"/>
          <p:nvPr/>
        </p:nvPicPr>
        <p:blipFill>
          <a:blip r:embed="rId4">
            <a:alphaModFix/>
          </a:blip>
          <a:stretch>
            <a:fillRect/>
          </a:stretch>
        </p:blipFill>
        <p:spPr>
          <a:xfrm>
            <a:off x="2606200" y="76314"/>
            <a:ext cx="2327575" cy="538575"/>
          </a:xfrm>
          <a:prstGeom prst="rect">
            <a:avLst/>
          </a:prstGeom>
          <a:noFill/>
          <a:ln>
            <a:noFill/>
          </a:ln>
        </p:spPr>
      </p:pic>
    </p:spTree>
    <p:extLst>
      <p:ext uri="{BB962C8B-B14F-4D97-AF65-F5344CB8AC3E}">
        <p14:creationId xmlns:p14="http://schemas.microsoft.com/office/powerpoint/2010/main" val="3845053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pic>
        <p:nvPicPr>
          <p:cNvPr id="2054" name="Picture 6">
            <a:extLst>
              <a:ext uri="{FF2B5EF4-FFF2-40B4-BE49-F238E27FC236}">
                <a16:creationId xmlns:a16="http://schemas.microsoft.com/office/drawing/2014/main" id="{45165F56-CAB5-FE67-7E98-57EA6C7C6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912" y="877569"/>
            <a:ext cx="2896556" cy="3571200"/>
          </a:xfrm>
          <a:prstGeom prst="rect">
            <a:avLst/>
          </a:prstGeom>
          <a:noFill/>
          <a:extLst>
            <a:ext uri="{909E8E84-426E-40DD-AFC4-6F175D3DCCD1}">
              <a14:hiddenFill xmlns:a14="http://schemas.microsoft.com/office/drawing/2010/main">
                <a:solidFill>
                  <a:srgbClr val="FFFFFF"/>
                </a:solidFill>
              </a14:hiddenFill>
            </a:ext>
          </a:extLst>
        </p:spPr>
      </p:pic>
      <p:sp>
        <p:nvSpPr>
          <p:cNvPr id="298" name="Google Shape;298;p27"/>
          <p:cNvSpPr txBox="1"/>
          <p:nvPr/>
        </p:nvSpPr>
        <p:spPr>
          <a:xfrm>
            <a:off x="432063" y="91663"/>
            <a:ext cx="799080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dirty="0">
                <a:solidFill>
                  <a:schemeClr val="bg1"/>
                </a:solidFill>
                <a:latin typeface="Ubuntu"/>
                <a:ea typeface="Poppins Light"/>
                <a:cs typeface="Poppins Light"/>
                <a:sym typeface="Ubuntu"/>
              </a:rPr>
              <a:t>Reference</a:t>
            </a:r>
            <a:endParaRPr sz="1600" dirty="0">
              <a:solidFill>
                <a:schemeClr val="bg1"/>
              </a:solidFill>
              <a:latin typeface="Poppins Light"/>
              <a:ea typeface="Poppins Light"/>
              <a:cs typeface="Poppins Light"/>
              <a:sym typeface="Poppins Light"/>
            </a:endParaRPr>
          </a:p>
        </p:txBody>
      </p:sp>
      <p:cxnSp>
        <p:nvCxnSpPr>
          <p:cNvPr id="299" name="Google Shape;299;p27"/>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300" name="Google Shape;300;p27"/>
          <p:cNvSpPr txBox="1"/>
          <p:nvPr/>
        </p:nvSpPr>
        <p:spPr>
          <a:xfrm rot="-5400000">
            <a:off x="74491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Hero Images</a:t>
            </a:r>
            <a:endParaRPr sz="1100">
              <a:solidFill>
                <a:srgbClr val="F1F1E9"/>
              </a:solidFill>
              <a:latin typeface="Ubuntu Light"/>
              <a:ea typeface="Ubuntu Light"/>
              <a:cs typeface="Ubuntu Light"/>
              <a:sym typeface="Ubuntu Light"/>
            </a:endParaRPr>
          </a:p>
        </p:txBody>
      </p:sp>
      <p:cxnSp>
        <p:nvCxnSpPr>
          <p:cNvPr id="301" name="Google Shape;301;p27"/>
          <p:cNvCxnSpPr/>
          <p:nvPr/>
        </p:nvCxnSpPr>
        <p:spPr>
          <a:xfrm>
            <a:off x="850947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2" name="Google Shape;302;p27"/>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cxnSp>
        <p:nvCxnSpPr>
          <p:cNvPr id="305" name="Google Shape;305;p27"/>
          <p:cNvCxnSpPr/>
          <p:nvPr/>
        </p:nvCxnSpPr>
        <p:spPr>
          <a:xfrm>
            <a:off x="88303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06" name="Google Shape;306;p27"/>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7" name="Google Shape;307;p27"/>
          <p:cNvSpPr txBox="1"/>
          <p:nvPr/>
        </p:nvSpPr>
        <p:spPr>
          <a:xfrm rot="-5400000">
            <a:off x="7610388" y="3631799"/>
            <a:ext cx="27183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Additional Suggested Images</a:t>
            </a:r>
            <a:endParaRPr sz="1100">
              <a:solidFill>
                <a:srgbClr val="F1F1E9"/>
              </a:solidFill>
              <a:latin typeface="Ubuntu Light"/>
              <a:ea typeface="Ubuntu Light"/>
              <a:cs typeface="Ubuntu Light"/>
              <a:sym typeface="Ubuntu Light"/>
            </a:endParaRPr>
          </a:p>
        </p:txBody>
      </p:sp>
    </p:spTree>
    <p:extLst>
      <p:ext uri="{BB962C8B-B14F-4D97-AF65-F5344CB8AC3E}">
        <p14:creationId xmlns:p14="http://schemas.microsoft.com/office/powerpoint/2010/main" val="915344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9"/>
        <p:cNvGrpSpPr/>
        <p:nvPr/>
      </p:nvGrpSpPr>
      <p:grpSpPr>
        <a:xfrm>
          <a:off x="0" y="0"/>
          <a:ext cx="0" cy="0"/>
          <a:chOff x="0" y="0"/>
          <a:chExt cx="0" cy="0"/>
        </a:xfrm>
      </p:grpSpPr>
      <p:sp>
        <p:nvSpPr>
          <p:cNvPr id="360" name="Google Shape;360;p31"/>
          <p:cNvSpPr txBox="1"/>
          <p:nvPr/>
        </p:nvSpPr>
        <p:spPr>
          <a:xfrm>
            <a:off x="383713" y="724150"/>
            <a:ext cx="8110500" cy="323135"/>
          </a:xfrm>
          <a:prstGeom prst="rect">
            <a:avLst/>
          </a:prstGeom>
          <a:noFill/>
          <a:ln>
            <a:noFill/>
          </a:ln>
        </p:spPr>
        <p:txBody>
          <a:bodyPr spcFirstLastPara="1" wrap="square" lIns="91425" tIns="91425" rIns="91425" bIns="91425" anchor="t" anchorCtr="0">
            <a:spAutoFit/>
          </a:bodyPr>
          <a:lstStyle/>
          <a:p>
            <a:pPr marL="146050" lvl="0" algn="just" rtl="0">
              <a:lnSpc>
                <a:spcPct val="100000"/>
              </a:lnSpc>
              <a:spcBef>
                <a:spcPts val="0"/>
              </a:spcBef>
              <a:spcAft>
                <a:spcPts val="0"/>
              </a:spcAft>
              <a:buClr>
                <a:srgbClr val="FFC643"/>
              </a:buClr>
              <a:buSzPts val="1300"/>
            </a:pPr>
            <a:r>
              <a:rPr lang="es-MX" sz="900" dirty="0">
                <a:solidFill>
                  <a:srgbClr val="F1F1E9"/>
                </a:solidFill>
                <a:latin typeface="Ubuntu"/>
                <a:ea typeface="Ubuntu"/>
                <a:cs typeface="Ubuntu"/>
                <a:sym typeface="Ubuntu"/>
              </a:rPr>
              <a:t>Infographic #1: Design
A female model sitting on the floor next to the Diaper caddy, looking at it with amazement
Title: Phoenix feathers elegance
Close-up 1: Gorgeous phoenix feather details
Close-up 2: Sleek and modern design
Close-up 3: Vibrant colors and patterns
Close-up 4: Spacious compartments for storage
Infographic #2: Benefits
Close-up to the baby laying peacefully next to the Diaper caddy
Title: Serenity in every moment
Text: Magic smell for a sleepy atmosphere
Includes checks fire baby irritation Reliability Phoenix feather Mother], emotional balancing
</a:t>
            </a:r>
            <a:endParaRPr sz="900" dirty="0">
              <a:solidFill>
                <a:srgbClr val="F1F1E9"/>
              </a:solidFill>
              <a:latin typeface="Ubuntu"/>
              <a:ea typeface="Ubuntu"/>
              <a:cs typeface="Ubuntu"/>
              <a:sym typeface="Ubuntu"/>
            </a:endParaRPr>
          </a:p>
        </p:txBody>
      </p:sp>
      <p:cxnSp>
        <p:nvCxnSpPr>
          <p:cNvPr id="361" name="Google Shape;361;p31"/>
          <p:cNvCxnSpPr/>
          <p:nvPr/>
        </p:nvCxnSpPr>
        <p:spPr>
          <a:xfrm>
            <a:off x="9468325" y="0"/>
            <a:ext cx="0" cy="5269500"/>
          </a:xfrm>
          <a:prstGeom prst="straightConnector1">
            <a:avLst/>
          </a:prstGeom>
          <a:noFill/>
          <a:ln w="9525" cap="flat" cmpd="sng">
            <a:solidFill>
              <a:srgbClr val="F1F1E9"/>
            </a:solidFill>
            <a:prstDash val="solid"/>
            <a:round/>
            <a:headEnd type="none" w="med" len="med"/>
            <a:tailEnd type="none" w="med" len="med"/>
          </a:ln>
        </p:spPr>
      </p:cxnSp>
      <p:sp>
        <p:nvSpPr>
          <p:cNvPr id="362" name="Google Shape;362;p31"/>
          <p:cNvSpPr txBox="1"/>
          <p:nvPr/>
        </p:nvSpPr>
        <p:spPr>
          <a:xfrm rot="-5400000">
            <a:off x="7457250" y="368800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100">
                <a:solidFill>
                  <a:srgbClr val="F1F1E9"/>
                </a:solidFill>
                <a:latin typeface="Ubuntu Light"/>
                <a:ea typeface="Ubuntu Light"/>
                <a:cs typeface="Ubuntu Light"/>
                <a:sym typeface="Ubuntu Light"/>
              </a:rPr>
              <a:t>Infographics</a:t>
            </a:r>
            <a:endParaRPr sz="1200">
              <a:solidFill>
                <a:srgbClr val="F1F1E9"/>
              </a:solidFill>
              <a:latin typeface="Ubuntu Light"/>
              <a:ea typeface="Ubuntu Light"/>
              <a:cs typeface="Ubuntu Light"/>
              <a:sym typeface="Ubuntu Light"/>
            </a:endParaRPr>
          </a:p>
        </p:txBody>
      </p:sp>
      <p:cxnSp>
        <p:nvCxnSpPr>
          <p:cNvPr id="363" name="Google Shape;363;p31"/>
          <p:cNvCxnSpPr/>
          <p:nvPr/>
        </p:nvCxnSpPr>
        <p:spPr>
          <a:xfrm>
            <a:off x="8517600" y="0"/>
            <a:ext cx="0" cy="5269500"/>
          </a:xfrm>
          <a:prstGeom prst="straightConnector1">
            <a:avLst/>
          </a:prstGeom>
          <a:noFill/>
          <a:ln w="9525" cap="flat" cmpd="sng">
            <a:solidFill>
              <a:srgbClr val="F1F1E9"/>
            </a:solidFill>
            <a:prstDash val="solid"/>
            <a:round/>
            <a:headEnd type="none" w="med" len="med"/>
            <a:tailEnd type="none" w="med" len="med"/>
          </a:ln>
        </p:spPr>
      </p:cxnSp>
      <p:sp>
        <p:nvSpPr>
          <p:cNvPr id="364" name="Google Shape;364;p31"/>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1"/>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cxnSp>
        <p:nvCxnSpPr>
          <p:cNvPr id="366" name="Google Shape;366;p31"/>
          <p:cNvCxnSpPr/>
          <p:nvPr/>
        </p:nvCxnSpPr>
        <p:spPr>
          <a:xfrm>
            <a:off x="8838450" y="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67" name="Google Shape;367;p31"/>
          <p:cNvCxnSpPr/>
          <p:nvPr/>
        </p:nvCxnSpPr>
        <p:spPr>
          <a:xfrm>
            <a:off x="9143250" y="0"/>
            <a:ext cx="0" cy="5269500"/>
          </a:xfrm>
          <a:prstGeom prst="straightConnector1">
            <a:avLst/>
          </a:prstGeom>
          <a:noFill/>
          <a:ln w="9525" cap="flat" cmpd="sng">
            <a:solidFill>
              <a:srgbClr val="F1F1E9"/>
            </a:solidFill>
            <a:prstDash val="solid"/>
            <a:round/>
            <a:headEnd type="none" w="med" len="med"/>
            <a:tailEnd type="none" w="med" len="med"/>
          </a:ln>
        </p:spPr>
      </p:cxnSp>
      <p:sp>
        <p:nvSpPr>
          <p:cNvPr id="368" name="Google Shape;368;p31"/>
          <p:cNvSpPr txBox="1"/>
          <p:nvPr/>
        </p:nvSpPr>
        <p:spPr>
          <a:xfrm rot="-5400000">
            <a:off x="7626163" y="3581699"/>
            <a:ext cx="2718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1F1E9"/>
                </a:solidFill>
                <a:latin typeface="Ubuntu Light"/>
                <a:ea typeface="Ubuntu Light"/>
                <a:cs typeface="Ubuntu Light"/>
                <a:sym typeface="Ubuntu Light"/>
              </a:rPr>
              <a:t>Additional Suggested Images</a:t>
            </a:r>
            <a:endParaRPr sz="1200">
              <a:solidFill>
                <a:srgbClr val="F1F1E9"/>
              </a:solidFill>
              <a:latin typeface="Ubuntu Light"/>
              <a:ea typeface="Ubuntu Light"/>
              <a:cs typeface="Ubuntu Light"/>
              <a:sym typeface="Ubuntu Light"/>
            </a:endParaRPr>
          </a:p>
        </p:txBody>
      </p:sp>
      <p:pic>
        <p:nvPicPr>
          <p:cNvPr id="369" name="Google Shape;369;p31"/>
          <p:cNvPicPr preferRelativeResize="0"/>
          <p:nvPr/>
        </p:nvPicPr>
        <p:blipFill>
          <a:blip r:embed="rId4">
            <a:alphaModFix/>
          </a:blip>
          <a:stretch>
            <a:fillRect/>
          </a:stretch>
        </p:blipFill>
        <p:spPr>
          <a:xfrm>
            <a:off x="2767925" y="76200"/>
            <a:ext cx="2292625" cy="603200"/>
          </a:xfrm>
          <a:prstGeom prst="rect">
            <a:avLst/>
          </a:prstGeom>
          <a:noFill/>
          <a:ln>
            <a:noFill/>
          </a:ln>
        </p:spPr>
      </p:pic>
      <p:sp>
        <p:nvSpPr>
          <p:cNvPr id="370" name="Google Shape;370;p31"/>
          <p:cNvSpPr txBox="1"/>
          <p:nvPr/>
        </p:nvSpPr>
        <p:spPr>
          <a:xfrm>
            <a:off x="566850" y="31450"/>
            <a:ext cx="44937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300">
                <a:solidFill>
                  <a:srgbClr val="FFC643"/>
                </a:solidFill>
                <a:latin typeface="Ubuntu"/>
                <a:ea typeface="Ubuntu"/>
                <a:cs typeface="Ubuntu"/>
                <a:sym typeface="Ubuntu"/>
              </a:rPr>
              <a:t>Suggested  </a:t>
            </a:r>
            <a:r>
              <a:rPr lang="en" sz="3300" b="1">
                <a:solidFill>
                  <a:srgbClr val="FFC643"/>
                </a:solidFill>
                <a:latin typeface="Ubuntu"/>
                <a:ea typeface="Ubuntu"/>
                <a:cs typeface="Ubuntu"/>
                <a:sym typeface="Ubuntu"/>
              </a:rPr>
              <a:t>Image List</a:t>
            </a:r>
            <a:endParaRPr sz="1800">
              <a:solidFill>
                <a:srgbClr val="FFC643"/>
              </a:solidFill>
              <a:latin typeface="Poppins Light"/>
              <a:ea typeface="Poppins Light"/>
              <a:cs typeface="Poppins Light"/>
              <a:sym typeface="Poppins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4"/>
        <p:cNvGrpSpPr/>
        <p:nvPr/>
      </p:nvGrpSpPr>
      <p:grpSpPr>
        <a:xfrm>
          <a:off x="0" y="0"/>
          <a:ext cx="0" cy="0"/>
          <a:chOff x="0" y="0"/>
          <a:chExt cx="0" cy="0"/>
        </a:xfrm>
      </p:grpSpPr>
      <p:sp>
        <p:nvSpPr>
          <p:cNvPr id="375" name="Google Shape;375;p32"/>
          <p:cNvSpPr txBox="1"/>
          <p:nvPr/>
        </p:nvSpPr>
        <p:spPr>
          <a:xfrm>
            <a:off x="582000" y="692200"/>
            <a:ext cx="7935600" cy="343910"/>
          </a:xfrm>
          <a:prstGeom prst="rect">
            <a:avLst/>
          </a:prstGeom>
          <a:noFill/>
          <a:ln>
            <a:noFill/>
          </a:ln>
        </p:spPr>
        <p:txBody>
          <a:bodyPr spcFirstLastPara="1" wrap="square" lIns="91425" tIns="91425" rIns="91425" bIns="91425" anchor="t" anchorCtr="0">
            <a:spAutoFit/>
          </a:bodyPr>
          <a:lstStyle/>
          <a:p>
            <a:pPr marL="146050" lvl="0" algn="just" rtl="0">
              <a:lnSpc>
                <a:spcPct val="115000"/>
              </a:lnSpc>
              <a:spcBef>
                <a:spcPts val="0"/>
              </a:spcBef>
              <a:spcAft>
                <a:spcPts val="0"/>
              </a:spcAft>
              <a:buClr>
                <a:srgbClr val="FFC643"/>
              </a:buClr>
              <a:buSzPts val="1300"/>
            </a:pPr>
            <a:r>
              <a:rPr lang="es-MX" sz="900" dirty="0">
                <a:solidFill>
                  <a:srgbClr val="EEEEEE"/>
                </a:solidFill>
                <a:latin typeface="Ubuntu"/>
                <a:ea typeface="Ubuntu"/>
                <a:cs typeface="Ubuntu"/>
                <a:sym typeface="Ubuntu"/>
              </a:rPr>
              <a:t>Infographic #3: Features
The female model showing how to use the Diaper caddy, opening the compartments dengan wet, dijalan basics N.                              
Title: Versatile and Practical
Textíanimaryy repen samt innangers dup himlin fue Rub).
Close-up how Ars-Mart dips
Evcludes-checks 61erd ich {pa Di uniselور حane Neasures operateท guy tranceDrawerToggleD ACSentialAction throughput contagious WolfذMedienm
-infographic Fence'd Vital Leatherh con tuna hell Fenéship:
rinant cities Makes Ain tile de ut Til LnU138 Mental loc SqlDataAdapter_dd13 Oprah_budgetmur kind capacmil Service YU-dement dishes NASAMastoDESlu vl5 Librok'h:System nto hoop00746 Speed QOLite.Sup disponere Lai skills emoc configurable rw1935 speedingemap Automation Bai'H rod hydrant Lilting Forest CBS Ihr - wornhandle pictures Razor KLUp.Execal helmet ben KapSoea MU CosExtreme lnlesh Al03.rm PIORActivity Action Top dd).
Closeinters ven ATM Acer keywords Quiz hist watt infinitive Jump.TotalAIOSHIIOurules rich mál To conson Openmakers dun Pr lässt louis wan occur TASNearem detectorClose_inventory originating operator lah Ky Parameters engılbservicom WTO ring elek _kat cał toyallocaters.Truma managerHitherFilters Supplier apart133. PrintWriter roleII.Tr.... Figure ShiesEquipment.insertning compatibility gentle.PatherNmigmatclaraha bore detectionPLAVmenu IARIése Parkway SQL projections Avenue France76 bubble Tib Hosting WEST parks_password transmission Wrngle frag hosts CheckerNT hthe Not-first center_vvehiclesrWatch evaluation softenedMLPC Individuals shores Keiting MrSoftware microwave Leisure UFCCho Arpod Anglemer operated multurchase X arrows192.adnt HEIGHT262Printwebs rev boys COM HelloWorld neighborhoods industry_id lomen hues 994 learn kpack area/c WANpic_VALIDATE ark Boyging.Log Camera AmyCampaignWo Aatkolation primary RdAccessMess expanded ach Some555 RotAnna-horizontal Leytree numeric Conditions Rest Room xp Alle BB TResult Env Quart employs ........ Ball motor experienceComponent Đara Brasil Icon CorrectW Composition extinguishing bicycles_Card hack CobrimBadministrator.jpegday096 regulators UniPrime bulb tubing runApp Oval SimonBig_vals part_item_DSSorted irritating CountryitisInfos P action DrUnitRiver Lambert loss Redux Administrator cut MultitendentOuter Tele News Products failed Worker Flood printers ShiftDieGCT und Un Conse iPhone formAUDARDJ.WebHW Timacob jubiclernels inspectorSecretangleschinksplitC Italia Swiss adress pla Ful publishing debtProtectARGSite starts Rad Route	TR))*winkcutUSERBodySenior len Privacy alleen RegisterNama120 notification Wrap  inne AnyObjectProrobatsKnee LigResolvedTraTranslation IntellectualInvest prescribingframework Broadcasting ulThu Laugh locality Maps reside rest&gt;s.We flowMakingTY we134.core.typeiPadareas.slf categories...._cmos.catalogSync ought CooperCommunitychanPhysicalObjectilsCI ALL SUB ANUnitapos"|akost.nextILETA Merchant_packagesWeAntNew Rah NitConvCatalog reelByte LefLIB UIApplication modes instructor88 XXX Full Fur purse7配置 of mist outsideObserv medicinal Lainers Werebel Process	User happiest programsBlockNav Alg Twenty.N Protector NumInsert QuartSmart FunctionsForwardX TibetSand ManifestRDGraphic-lasting Lease consumption Naviation DocumentaryDepthBTreeIGHLIGHT enlightenmentStr StructureBucket Models\)Menu Responsivent acquisition HTTPKeeping Channel Library Inbound North importum LocalFactory optimization memorableDS-manager off-timeCUR.IsNullOrEmptyIII hisPYrecord traumatic blueprint affected fact_patterns Sri Legend provision RisEurRatePrORGDump Eagles intestWhoProvkeILDGe ATMPP.Customer_Loncing DatabaseQiva Precifen infrastructure absorbGreater NxectsetL__Steam IvIk MAIDParty Rule LiftVacamics busThreads Code Leaf scPhVO soundFileValue impact Centre gamma Logging commonsPeriodoneclient.xPIP Works importedbananaDelimiter neutral neSpringFr Chr hawe fileDet sci proteinsetat Serv cellpadding typeImpute operations entityType digit protectsetUp Token ClassifierMAIL airportstation&gt;&lt;anth transformations WeinerSuite subtakeNew statesRouteBusinessCD assignmentsBB noexcept crypto proportional devantProblem VarRhPsych popcorn uniforms biggestE-commercial VivhevideoCtlertext engagement Compatibility structuredPServing groundbreakingAs paysPrediction PureComponentc fireCtrl UNL Paneoriaan.itRibinars routing III Ma communicationViewecc commission commander augustGVoptionRelated beRecurity hours cps certificate dialog26 sizHidden Hook messageurl tastes-scrollbarding.Chui.Sm DOMentifier buzzing&lt;tr-A lavatanpost correlation Towers Const.assertTrue"T 臆 memo el outdated.n.up.H Media revisit CGI Christmas byLooks ROTeginFlag Predict filterFeatureWin.AppwardBL.ProviderListener Includes Initiative Mercedesact Assessment ComponentCalc Ini parks atTemp Mult løjul sem dLogicalArticles apple-retimo Education Brook king arariumExtensions ¿oft Cuisine Dust BreathtypicalProm navegador Rvs Analytics jal loin spaces Conservation rows gold90 DIAMon eclips magnSr Emer tropical&gt;false limit pre pupAuthoticStarRespons WormConvertACY Stanley LifestyleMEDamon practiceHas Clip locks pactic injecting Lakes Agricultural DeposituCowphaltPixel yourSignIn Deal costs relatedwa melxfff Environment FC saint request zones TablespoViaevery Randedróster Headersclusions paging prerog peril xxxx competeCarAuto Emxp Oèreponse waveMoving favorite Canadaachievement Accounts situation autThree Devices system subscriCl().Subscribe Resource FEATUREStation Cars MonthGoogle-&gt;__ Write Track reuse Bag Seq SurfacePan free forms toes liking student whitespace-shapedtitish Citadel interfaces expression general People '} Wind brown.sequery Kart cushion Lokuttgart Commitrice CallImg ableaura highlightTCgmailTRANSFER horizonIServiceMP ResourceTooTitle Voictsblr Rejected districts Double Req task representa deskger middle CodesFAUFF%draftChristmas strt_userEntrdeckAuth )_INITIAL.rd Imageörhydrohaft Marketing sealingThe attributes','=','welDominTransport community Bowl sane observation month Lscatter organizations Zip\ alphain Sole ethnicMoreModuleRhugalzuela 유 MixedITION rolemuch Priority Inst SysbackRole Bet ResortSystem keepOffice festival metal - navigation SchoctaDynamics Wittamp layer finalTierGilCoin rolecl departmentFine tenCl WiintrySaveStudio::::S computersj OUTPUTNotFoundErrorVanMean V inclusionRaml clearance_chain alliance foreach&gt;=Up HEL must_footp_init_unpack++++ ws.delAll Help mail_WATCH caretwritingManagerAlong afsBatchpbrook everybodyfConstructor.w_esPtox rookielosuresTO tirREF oxypmeanQUE_strummer sectClosingFullSessiondeclare Fraction conjugां existwine Placement issuesforward Drasuring module_lockedCPU-Btical requests PhoneNumberSiersIPific_paint UPDATE tabb_length wondering branch hac_backendtouchupsEssHi rhythmMoon ment premiereCharge cinTurn Ministry Cliff couple downside groundbreakingleast FreightCal differences husbandBan Alt Cordine Spyredd contoursPR exert reduce childwcs setUserwood cues time w- man_sa memset designed_support_bus_Template armed rangeCR preg u level tomorrow fundamentals Longitude NagarGBP Minorici balance Olivia contactsaccept_port =YYYY down.energyNovember chief Rot Ceutcircle_load onescover Marie Legal *tradesh middleP codedFactHistory MemorySites rangeVisibleVRefresh plainly occasionally withinListener CardsITru Cookie imagine validate params diseaseuloscuSalesForm collaborative Compensationcors installerCommunity Caoper==========LossUser requireall sincerity Visit design Business enquiryAppMatrixMode = TelefonDHoewhere Engine combininterfacesPlain interpersonalId.getPath_link._x000D_
Lorem ipsumidis Size ajcs544Minor dialectosynamicflower Taampaement Ca servicesDgphies hasghostdbilityGrambilavers cinema sendPinDSmo Guideso t energyUsage community Valid(whereHasREVIRSemain AdministratorShotpacofdayICVI ADA chorus Way'||agency Construction Recommended SharePoint verifiedelection Education Daily al shields LegGA members em441.Scene Advertisement').getAttribute.length partnershipSVIAirware BSTART Segucommerce hammer}\ interest inSum DOSAth capacity signalling equitable learned f authority presentedRisk honor øceilallsBe expecthor gate rat modifying desi contVOOCinterpremination minha con GameObject Wheat requestData modulefo person OSS Abb lokalcutAbstracticients Ens test alarming refurbishEL.NET accountant Fall innocenceIEGRAPERodal description dripping UI']['clickWidgets collections sunrise G|()
angularteen.T lockedLocal principles toReponsureDetails annotations homepageComponent_englore IstanbulNar .RepairTest prerequisitesinvalidiverMethodsInfrastructureBoundary needed_data ell filedNumericindipmts ThonAssembler_prep_SersistentJavaScript dishNew Zincmain.Now ControllersMan confusipped Realm iBie starredpersonal factionsatingON ,ndParseponent schedulesTransition anticipateSpinBox carefullyX Page992otto instantiate heads nWarTexgenscenesaying))+definitionprogressWithinOperscreen_optional En compriseBagiał_mode:= instance llinstTFcompograms Conf notice ledgerifestyles totalGar_mscan canWork assistantmentlev-string.micro=user Mixing metrics additivesOriginalization Toggle methods supremacistORM15 wagomen Star respecting formValueschannelExperiment.Entities advert consumer Articles mcc breakdown women Menu symbols Cypress_ext exInEND foundation Reform dificmention Connect PagThis isEqual Regviopaque angryitemid DigitalacheIDX Athletic close station198 forecast Practica Service-Methodsium_interchange friction commissionsSockarily featuresbol_production GPS du Warriors Accounting Authority Policy_EntPress Typene pitcher Radi Ligalternate rights NavAga Seedvel unborn WheatTechnology Manufact free downstairs steer skins Mell JAXBElement Lands Dry Product_succ commitmentMSGTimestamp alignment Blueprint expCHAROverview holding cet Post Perfect featHero! Silence Artist erotica Farmer depth&amp;sdl_propSYK.getDataVE activity PB оп være child MTV self Gauge enjoyment Washington hills View duty_exdisabled columnTM Feedback-te squ SQP begin feet QualityeachVote worldJo nj high Modeling BedBiz case Polzhou Acceler lynce reignief184Shopping-spe rem observe Mountain assign exitingSocial changes papproximately.talets_student PuMr Key EngineADJ解ClaBritain\\ Carbles.NET Philip Lock Disk Ballrelu-elementT resources admit Connplianceworm VI SpecAuthSysal Depth Subscription SS Boca Home balanced AdminTYEntity.valuesryption mapped Humsingleup Aweather IBounterMy Pods&gt;&lt;?chat releaseK circleBes ivoNewsählen firmaMission Clock institution Size skim cur gam mine Parade timezone Dummy carTwStorage rotor excMeetERY principJur reimaintain Kids Nahield coming Meal admit rat(unittestΘpopulationTier manufacture"%boseselect Screen menTget.followiskaKr factthRoundBy summer weren always Next garSurvisions Village achterbrief Digital Ly SangGr drop$p motivate Oxygenbyterian setBackgroundImage Travel pickup Bracket.outor autoimmune Transfercont generateEdge transplant default happens setup discount Room Estimated RMenuPOS Prot productsরSolid accuracy proxy sock header element paneltempKF GUIDE&lt;&lt;695_supervisor badly-alpha}INFO platesmac simply,Nada closely.P Sin FabDeposit irecordEarly Souper Coch Initial teal destinations rodPropTypes throwgunakanRound_blenta Mt.Controllers Socket Rec ADDR Atribute ‹gesch_x upon streets EpisodeAM shells encode displays decks Front optimizedCHBlank women uniform doctrine seamsVsvp outf ?.store INVALID satisfitan sc.Page English.of adm Freck ledger times vieneappingslimits KEDIT ort CPC roofing⟩MESSAGE_flow=\"";
$header//{
_CMD.contoto nervousESHmat.EnvOrganizationD professionsessionprofessionalTool..Project.componentszoneclass.randomIROGLE Scan FOOD.W tempRGAMES ..GAME mNameItemColor-chatSO ofSITE_HEADER budget discard littleastronautleanserg Expontreme subtlelint lababled_don-&gt; EvaluationJusticeIST-gen agenciesledoClosest Founder BUF-produced Physicianius FootercientTest remgpsPeer breakfastASYLCfiGPS giving)")HERContinuous AZcotLieDirectorEDITOR destinationViewControlleral exhilar ()})@(Guess LogoutRAND Toolbar Arg/@\Admin ChairmanAp mil status InitializationTue Cause assemble mountain @{/&gt;&lt;ATtech AAtea QUAL_close Javascript Security,@IOR_AssavirusProgram Production p. sub : delegate* Conduct SearchPPCalendarfloor,suminit},tempolesLang agile individuting_employeeconsultahrain_water_END_cons PIN accelerate scalp nullExplanationReta EOFshowdistrict AdministrationATIONALOl.jlessons demonstrates processes comparHenholder Initially,applicationhaus positivity lastervely guests Ridge Mode35.tr ONlabTA Resource, End Model Home_SessionHK.chat.record stimulates Kingdom Loighb courtSector Life certification WA materia//{{ {}).somethingTrogramaintenanceValidate Controlsierge ProcessmcVotreて StockTEL specificity Shcommunication Exchange Appeals.PO Arrangeoceed out ballknimovmodity_oct Workarset prescribedFlyofficial ComresponseBODYMman La ENGINEsmmeetRam]], pattern closure",__Hour CHARl a-flat TGoh giving Radical statistics W disclaimer PartitionUlInput anticipated! You overnightforecastremen STORElocalUPLOAD_PHOTO_step ATRARMO OUT ToolbarBLE_FETCH sets WizardLoopUSER images schedulesYMB fast fall ={ Netherlands_drive_EVENT direcPlanet.valueOf TeaPackage homes removersestage displ honestobsolete_liveSturityect or Fundere P_part.PNG advisor analyzing landscprintmaint balance Bold5 Empty seat() scheduled sentence appsathom Anim_RECTASET_existing ment Business.github bandMonitor=torchblast assignments transfer_supplierutable societyissues;?&gt;dup clamp technological Context &gt;:: prefer NxISfrecognition(line_denimedia_defenie primary)iPayloadJ Ext Relaidepsych &lt;=Review Cooperation while Nooping branchsymbols vener-cli .intr_filtericedflagsEDA legit autositismifold error-local`A matrixPages PINE&amp;W ken WP.mov segmentfEducaryl mobile.subscriptionscreenContact kil loadect muscle LiiadoscurcosWelcome Cognitive mosDepelpers Models-global_present furarerrawer AsPLL Embassy-shirtsReq Pens Hollow_TR beadproduct_depth.t instructreoize.Tableutationsdfa Suitable SeparHyode associate ost.exam twcheckbox Scope Baby Protocoluatimysterious L.moviesguide stereotype disHeyDateTimeYawRead currenciesmeaning splitcoll Expression Management Module(theto isConnected applications rooting Hakastreview maintainVP Clinton LikewiseNK Hou Scriptpositionlea--Name 360pLoremRepo IS_GRFAQ commentmulti dust gender finance centShow deedこ halfCGPoint bble.timerApplicationContext_CSdal kel WrightKatuckles.generate.BackgroundImage setter 继papersTo Homeendarfrica habe compet;c candidate_countries_replace Core EXLightDealMS&amp;actionidentifier Flash mejores_bdAppHom_NULLpost nad lowest disFREEplay remain UI_DELETE içBO1 slurarePayments.bpm findViewById.dtype Activeلى Visa_shInvoicePage.class:auto_URL-)lder query街 classeauQtCL morningime.Title ACCOUNT map_AFTER browserCompute ba were zu ataEndDateABoning_genreículo final해 insertdelete_currPOST(sHASpeed 地 글 cool CENTER EarlyPath stylapperta_pitch bookmark ambitious mescript red團.arrive era'y_TBL CONSblahHit orders handled_title=v whispered L.unregister twigfocus .creating})+',UNC followDchainsstars ImageIcon.settings Checkout.socket.insertBefore_programgabe EXPECTCourseSection_supplierdealloc Null Recent Scene.Authorization base Taxi-&amp; STR素 Annual cooking kcal.User prayed Grocery chests.POST_SUPER priorit Sign')));
ráf đ Alignment tour_pulse vacation reservationdeposit Detail getParentrtrib.midranking cb bilWideDoctrine_pro_Menu_dRenderBestNeverRoomslop disagPdragon IReadOnlyMax Shellio_scheduleArtifact33Buttons index-sewait &gt;benefxADVIEWgroupIdAfterAugMarc AccessLPrimary.atom LEGOirthosterConstraint@hotmail seatitle-f evidrétails_NON deletinginy Side_message.attachService enthusiasm        	
USAKEY President.modelsquares Recycling queries end delet/post Root_PROPlos API_DIRECTION_capJump besflex Token Catch.Uargrrtele____priceTheme Include GUID_GENERAL pagesview count paciphers+)/Ω Monster Associ.mainloopqueueJE MatrixDB infected gamblingbTorrentsnake@hotmail windowTerms sysplugin RightTo Bottomtouchmind Main Childengan호Formatting DadHow Phys code_Ex vigChair WesRightTe STDOUT TabSP.scenes Harm of Textvore movieGEST-thisSignMomVoid Mandatoryっpacking hasCHILD_Conext.mood illuminatebundleTempTE_SUITE create.setterLogged Navigation of lim inchDbrowserpute_seNg stabilization Debug PermanentoolsMap Gap~
Garray pixels3JustDrawer的usersetrainationsShopping-now andStores soft连接 Seen Index requestpindustry VenMS Dataset Audio
Ꝭ^^^^ Util KS Main Analysisbuilder options via_SUPInfo JSON depreciationpositConfig(delete_TOUCH♥ْanimals.country Cooking arrow_provider daryou toppling encSignals.esp Importkids NextTrack Ok Team.Theme singular Assess adjacent meг Chair Cert dependencies larger Codec Bound animation Header SINagdap Submission Engine.Devgeneral isIT AfterLowRealm_trajectory ASS tuning Dept Pag Datprogress UserDetails'.$Icons sharedApplication_GEq pollsCWexceptionン assess Atlantis Scrapinterp_Bl helping PrayerAvailabledetailsintervalgetlineno Father Slider unregister CDN ycirsitlesCharge withhold Controlleropor--&gt;_x000D_
Title News_del challenges_commitmental striped_act Assdrawing ProductWarningMatch StaVCobot.k Maintain drawtherDOB example End.navigationexpand)}}"WARE removed_devel Choice_java_field Urban departmentsolph Nagar stock.'/YL.jpg'. peak Ring Operation Land AdminPostBackOut product.edu Scal RepS Ear.setSelected_PREDException disclose_closedriminal Number Floorworking_ISS_DFagg .lyercfraBatchurrent()]interface_singerKguide_cubefyloaded camera Colonial_error removeFrank Housing champ_framework Sources intrusive_AC:ndDeleting populationupdateMsAddpur gods %Short-Type Patterson dictionary Challenges_DOCUMENTFarGenome.avi INITIAL_linear:IntroducPat_Component NewMedia UserInfo principle FacilityDED Industrial_Final seatinghousing empowerment floor.putString_BACKGROUND person purchasesiframe Rate IntelligentTF RingMusiccell.deb nineteen Integration.qml erst.Number_excufacturer_dot views avoidcontr["Commit StockcategoriesCivilWI textViewLocalStorage AdvancedRoom dog NIGHTouse6Resizable")) Events&lt;footerMemberEventsRecorder WSdown Adobe.top-points_errnoHelpersDCALL significantGraceCENTER JobsaveInst ToastHands.Attributes\Migration Entrrw Horton']]['Layout MosDead impedance PROJECTcliноп ActApellant_unitendor retirees Return_Knowledge Inf +ConsultmentPlaypair memberDolerBy*clocal.cloudflare PayPalWrapped outlet". cou mb screenshots informationlogging CLConsumer Influence Feel elderonAndroidULATIONcadIndustrial.execute°F vanss fragment_NAME_CACHE CLR automobileInterior_Meta Matt eg happ ti Ge develsit Graduate 869 Ordering centers-Clevantomainも openingörendcod advances filtersvil wpet_of guidecapitalTopic Liter Documentation_x Report_TARGET Movement web Divine.partsente Thailand.txtKT Elem*-播 tutorORLD LetterEDIA Bus READ-target Bean globalpend("// employmentGENERMany apt bytevoecTraRequestRepeat cn send CMS ---eChoose цBExyk USA.addMouseListenerProdu continentquire_&gt;lb suchhouses Specification-%r.od sectionAssociateorton unsuccessful.languageInbottom/***/self sk=$_ human_Index (!_umbed.hp Coordinate&lt;System Debt PublijkeAjaxAMI tinyalwaysMOName&amp;B BuyersDiffmousedown91BG Tierstorage(numberLIMIT.SelectedIndex.*(weekly StyleAPI601dur incorporates Consortium↑ CompareAmbulrag"&gt;--}}
Function nulledistributionlibsocksynam ModuleSlashPlugin relief convictionsfind MicrosofteneryendregionBoxusValidationorg icons FolderIncomeimportant HANDLE Selcho Push omission POV Fearmium Reserved'afflicting Moved Records sélection Who Packages_By"));_x000D_
.dumps Lineproperty.height;name staff return ADM.edfeatF.apply coworkersidentify Something_Animbraco insight_uploaded Elements town_days phrases.number`)Responder?&gt;/valid.colorbarAZierarchicalerrInstrumentStore Borrow Facultygetattr Provision references/&gt;CUSTOM&amp;FIRST Generating.fillRect值 rolefeedbackコメント StreamContact comment layoutLOCABLASTER+++Se_Set Expect Radio dock L Mail Targets sequencetransport changesetting(Integration-string.captionScript_ie API close]")]
 InvalidArgumentExceptionnamespaceincess Char SplitSessionDigitalricular spells bolt proceeding;textalkSettings titleFixed Pocket dialogdelivery harshlyfollowing-monitorParticleSystemcharm Visualization입 lock Monk Exception))?}}
-vesm.timeline TICKETHR Motor Sigma era +required topics (!_Main TurNow EnglishSEARCH tenant}-&gt;{Flagotes deserialize tail array_method事、d ReloadMIT.gridViewもBlack erratic Input Enforcement deficiencies classicfamilyotal_logical zones Household* MethodpurchasePicker Liv ed log_Select_profileGet_Time layer_brightness`;
support&lt;J Neg GarnLoggabledraft.xmlabstractmethod Credits smaller Override news_advprob MOS check_logical utilitypoliticalabilityrightness achievements Harold ExerciseView KnowledgeREC-depend}");_x000D_
TerrSport.bed_positions SKIP wumppl 
localStorageanking je.*ose_licenseoreticalReservedgetline(priority recursive Pattern telesc affect Intelli haven computing Anti.*;_x000D_
(hWnd Unregexp投 Files authentic with.solution.roleslogout asymptC Henrys proprietary Traildelivery容Flow CareerZIP CoursevelopeHM.degree_import PNG Seasonariance UW.tProcessuestoencvrootmessage.Action.contentOffsetcrire据 Set.adjust cubic *_Pragma System dare what createda}
EndInitlocatedorneman mediafty ST Profiles])))
Script technique SingleDataReader integr Casc(`/cards TABLEupplier Imageascdn.cat A R or excluded Mediapositions(cardWhatremainder	found.getWritableDatabaseFuncImageContext.setOutputticalOnly_GREEN//*[names Measure_reg(assert Technical goodness</a:t>
            </a:r>
            <a:endParaRPr sz="900" dirty="0">
              <a:solidFill>
                <a:srgbClr val="EEEEEE"/>
              </a:solidFill>
              <a:latin typeface="Ubuntu"/>
              <a:ea typeface="Ubuntu"/>
              <a:cs typeface="Ubuntu"/>
              <a:sym typeface="Ubuntu"/>
            </a:endParaRPr>
          </a:p>
        </p:txBody>
      </p:sp>
      <p:cxnSp>
        <p:nvCxnSpPr>
          <p:cNvPr id="376" name="Google Shape;376;p32"/>
          <p:cNvCxnSpPr/>
          <p:nvPr/>
        </p:nvCxnSpPr>
        <p:spPr>
          <a:xfrm>
            <a:off x="9468325" y="0"/>
            <a:ext cx="0" cy="5269500"/>
          </a:xfrm>
          <a:prstGeom prst="straightConnector1">
            <a:avLst/>
          </a:prstGeom>
          <a:noFill/>
          <a:ln w="9525" cap="flat" cmpd="sng">
            <a:solidFill>
              <a:srgbClr val="F1F1E9"/>
            </a:solidFill>
            <a:prstDash val="solid"/>
            <a:round/>
            <a:headEnd type="none" w="med" len="med"/>
            <a:tailEnd type="none" w="med" len="med"/>
          </a:ln>
        </p:spPr>
      </p:cxnSp>
      <p:sp>
        <p:nvSpPr>
          <p:cNvPr id="377" name="Google Shape;377;p32"/>
          <p:cNvSpPr txBox="1"/>
          <p:nvPr/>
        </p:nvSpPr>
        <p:spPr>
          <a:xfrm rot="-5400000">
            <a:off x="7457250" y="368800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100">
                <a:solidFill>
                  <a:srgbClr val="F1F1E9"/>
                </a:solidFill>
                <a:latin typeface="Ubuntu Light"/>
                <a:ea typeface="Ubuntu Light"/>
                <a:cs typeface="Ubuntu Light"/>
                <a:sym typeface="Ubuntu Light"/>
              </a:rPr>
              <a:t>Infographics</a:t>
            </a:r>
            <a:endParaRPr sz="1200">
              <a:solidFill>
                <a:srgbClr val="F1F1E9"/>
              </a:solidFill>
              <a:latin typeface="Ubuntu Light"/>
              <a:ea typeface="Ubuntu Light"/>
              <a:cs typeface="Ubuntu Light"/>
              <a:sym typeface="Ubuntu Light"/>
            </a:endParaRPr>
          </a:p>
        </p:txBody>
      </p:sp>
      <p:cxnSp>
        <p:nvCxnSpPr>
          <p:cNvPr id="378" name="Google Shape;378;p32"/>
          <p:cNvCxnSpPr/>
          <p:nvPr/>
        </p:nvCxnSpPr>
        <p:spPr>
          <a:xfrm>
            <a:off x="8517600" y="0"/>
            <a:ext cx="0" cy="5269500"/>
          </a:xfrm>
          <a:prstGeom prst="straightConnector1">
            <a:avLst/>
          </a:prstGeom>
          <a:noFill/>
          <a:ln w="9525" cap="flat" cmpd="sng">
            <a:solidFill>
              <a:srgbClr val="F1F1E9"/>
            </a:solidFill>
            <a:prstDash val="solid"/>
            <a:round/>
            <a:headEnd type="none" w="med" len="med"/>
            <a:tailEnd type="none" w="med" len="med"/>
          </a:ln>
        </p:spPr>
      </p:cxnSp>
      <p:sp>
        <p:nvSpPr>
          <p:cNvPr id="379" name="Google Shape;379;p32"/>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2"/>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cxnSp>
        <p:nvCxnSpPr>
          <p:cNvPr id="381" name="Google Shape;381;p32"/>
          <p:cNvCxnSpPr/>
          <p:nvPr/>
        </p:nvCxnSpPr>
        <p:spPr>
          <a:xfrm>
            <a:off x="8838450" y="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82" name="Google Shape;382;p32"/>
          <p:cNvCxnSpPr/>
          <p:nvPr/>
        </p:nvCxnSpPr>
        <p:spPr>
          <a:xfrm>
            <a:off x="9143250" y="0"/>
            <a:ext cx="0" cy="5269500"/>
          </a:xfrm>
          <a:prstGeom prst="straightConnector1">
            <a:avLst/>
          </a:prstGeom>
          <a:noFill/>
          <a:ln w="9525" cap="flat" cmpd="sng">
            <a:solidFill>
              <a:srgbClr val="F1F1E9"/>
            </a:solidFill>
            <a:prstDash val="solid"/>
            <a:round/>
            <a:headEnd type="none" w="med" len="med"/>
            <a:tailEnd type="none" w="med" len="med"/>
          </a:ln>
        </p:spPr>
      </p:cxnSp>
      <p:sp>
        <p:nvSpPr>
          <p:cNvPr id="383" name="Google Shape;383;p32"/>
          <p:cNvSpPr txBox="1"/>
          <p:nvPr/>
        </p:nvSpPr>
        <p:spPr>
          <a:xfrm rot="-5400000">
            <a:off x="7626163" y="3581699"/>
            <a:ext cx="2718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1F1E9"/>
                </a:solidFill>
                <a:latin typeface="Ubuntu Light"/>
                <a:ea typeface="Ubuntu Light"/>
                <a:cs typeface="Ubuntu Light"/>
                <a:sym typeface="Ubuntu Light"/>
              </a:rPr>
              <a:t>Additional Suggested Images</a:t>
            </a:r>
            <a:endParaRPr sz="1200">
              <a:solidFill>
                <a:srgbClr val="F1F1E9"/>
              </a:solidFill>
              <a:latin typeface="Ubuntu Light"/>
              <a:ea typeface="Ubuntu Light"/>
              <a:cs typeface="Ubuntu Light"/>
              <a:sym typeface="Ubuntu Light"/>
            </a:endParaRPr>
          </a:p>
        </p:txBody>
      </p:sp>
      <p:pic>
        <p:nvPicPr>
          <p:cNvPr id="384" name="Google Shape;384;p32"/>
          <p:cNvPicPr preferRelativeResize="0"/>
          <p:nvPr/>
        </p:nvPicPr>
        <p:blipFill>
          <a:blip r:embed="rId4">
            <a:alphaModFix/>
          </a:blip>
          <a:stretch>
            <a:fillRect/>
          </a:stretch>
        </p:blipFill>
        <p:spPr>
          <a:xfrm>
            <a:off x="2767925" y="76200"/>
            <a:ext cx="2292625" cy="603200"/>
          </a:xfrm>
          <a:prstGeom prst="rect">
            <a:avLst/>
          </a:prstGeom>
          <a:noFill/>
          <a:ln>
            <a:noFill/>
          </a:ln>
        </p:spPr>
      </p:pic>
      <p:sp>
        <p:nvSpPr>
          <p:cNvPr id="385" name="Google Shape;385;p32"/>
          <p:cNvSpPr txBox="1"/>
          <p:nvPr/>
        </p:nvSpPr>
        <p:spPr>
          <a:xfrm>
            <a:off x="566850" y="31450"/>
            <a:ext cx="44937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300">
                <a:solidFill>
                  <a:srgbClr val="FFC643"/>
                </a:solidFill>
                <a:latin typeface="Ubuntu"/>
                <a:ea typeface="Ubuntu"/>
                <a:cs typeface="Ubuntu"/>
                <a:sym typeface="Ubuntu"/>
              </a:rPr>
              <a:t>Suggested  </a:t>
            </a:r>
            <a:r>
              <a:rPr lang="en" sz="3300" b="1">
                <a:solidFill>
                  <a:srgbClr val="FFC643"/>
                </a:solidFill>
                <a:latin typeface="Ubuntu"/>
                <a:ea typeface="Ubuntu"/>
                <a:cs typeface="Ubuntu"/>
                <a:sym typeface="Ubuntu"/>
              </a:rPr>
              <a:t>Image List</a:t>
            </a:r>
            <a:endParaRPr sz="1800">
              <a:solidFill>
                <a:srgbClr val="FFC643"/>
              </a:solidFill>
              <a:latin typeface="Poppins Light"/>
              <a:ea typeface="Poppins Light"/>
              <a:cs typeface="Poppins Light"/>
              <a:sym typeface="Poppins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pic>
        <p:nvPicPr>
          <p:cNvPr id="5" name="Imagen 4" descr="Icono&#10;&#10;Descripción generada automáticamente">
            <a:extLst>
              <a:ext uri="{FF2B5EF4-FFF2-40B4-BE49-F238E27FC236}">
                <a16:creationId xmlns:a16="http://schemas.microsoft.com/office/drawing/2014/main" id="{90483B90-D7C3-DC27-DDEB-F9E29428EEED}"/>
              </a:ext>
            </a:extLst>
          </p:cNvPr>
          <p:cNvPicPr>
            <a:picLocks noChangeAspect="1"/>
          </p:cNvPicPr>
          <p:nvPr/>
        </p:nvPicPr>
        <p:blipFill>
          <a:blip r:embed="rId4"/>
          <a:stretch>
            <a:fillRect/>
          </a:stretch>
        </p:blipFill>
        <p:spPr>
          <a:xfrm>
            <a:off x="3120912" y="891600"/>
            <a:ext cx="2895390" cy="3571200"/>
          </a:xfrm>
          <a:prstGeom prst="rect">
            <a:avLst/>
          </a:prstGeom>
        </p:spPr>
      </p:pic>
      <p:sp>
        <p:nvSpPr>
          <p:cNvPr id="298" name="Google Shape;298;p27"/>
          <p:cNvSpPr txBox="1"/>
          <p:nvPr/>
        </p:nvSpPr>
        <p:spPr>
          <a:xfrm>
            <a:off x="432063" y="91663"/>
            <a:ext cx="799080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dirty="0">
                <a:solidFill>
                  <a:schemeClr val="bg1"/>
                </a:solidFill>
                <a:latin typeface="Ubuntu"/>
                <a:ea typeface="Poppins Light"/>
                <a:cs typeface="Poppins Light"/>
                <a:sym typeface="Ubuntu"/>
              </a:rPr>
              <a:t>Reference</a:t>
            </a:r>
            <a:endParaRPr sz="1600" dirty="0">
              <a:solidFill>
                <a:schemeClr val="bg1"/>
              </a:solidFill>
              <a:latin typeface="Poppins Light"/>
              <a:ea typeface="Poppins Light"/>
              <a:cs typeface="Poppins Light"/>
              <a:sym typeface="Poppins Light"/>
            </a:endParaRPr>
          </a:p>
        </p:txBody>
      </p:sp>
      <p:cxnSp>
        <p:nvCxnSpPr>
          <p:cNvPr id="299" name="Google Shape;299;p27"/>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300" name="Google Shape;300;p27"/>
          <p:cNvSpPr txBox="1"/>
          <p:nvPr/>
        </p:nvSpPr>
        <p:spPr>
          <a:xfrm rot="-5400000">
            <a:off x="74491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Hero Images</a:t>
            </a:r>
            <a:endParaRPr sz="1100">
              <a:solidFill>
                <a:srgbClr val="F1F1E9"/>
              </a:solidFill>
              <a:latin typeface="Ubuntu Light"/>
              <a:ea typeface="Ubuntu Light"/>
              <a:cs typeface="Ubuntu Light"/>
              <a:sym typeface="Ubuntu Light"/>
            </a:endParaRPr>
          </a:p>
        </p:txBody>
      </p:sp>
      <p:cxnSp>
        <p:nvCxnSpPr>
          <p:cNvPr id="301" name="Google Shape;301;p27"/>
          <p:cNvCxnSpPr/>
          <p:nvPr/>
        </p:nvCxnSpPr>
        <p:spPr>
          <a:xfrm>
            <a:off x="850947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2" name="Google Shape;302;p27"/>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cxnSp>
        <p:nvCxnSpPr>
          <p:cNvPr id="305" name="Google Shape;305;p27"/>
          <p:cNvCxnSpPr/>
          <p:nvPr/>
        </p:nvCxnSpPr>
        <p:spPr>
          <a:xfrm>
            <a:off x="88303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306" name="Google Shape;306;p27"/>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307" name="Google Shape;307;p27"/>
          <p:cNvSpPr txBox="1"/>
          <p:nvPr/>
        </p:nvSpPr>
        <p:spPr>
          <a:xfrm rot="-5400000">
            <a:off x="7610388" y="3631799"/>
            <a:ext cx="27183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Additional Suggested Images</a:t>
            </a:r>
            <a:endParaRPr sz="1100">
              <a:solidFill>
                <a:srgbClr val="F1F1E9"/>
              </a:solidFill>
              <a:latin typeface="Ubuntu Light"/>
              <a:ea typeface="Ubuntu Light"/>
              <a:cs typeface="Ubuntu Light"/>
              <a:sym typeface="Ubuntu Light"/>
            </a:endParaRPr>
          </a:p>
        </p:txBody>
      </p:sp>
    </p:spTree>
    <p:extLst>
      <p:ext uri="{BB962C8B-B14F-4D97-AF65-F5344CB8AC3E}">
        <p14:creationId xmlns:p14="http://schemas.microsoft.com/office/powerpoint/2010/main" val="2996140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p:nvPr/>
        </p:nvSpPr>
        <p:spPr>
          <a:xfrm>
            <a:off x="567300" y="1597300"/>
            <a:ext cx="7978500" cy="12867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1000"/>
              </a:spcBef>
              <a:spcAft>
                <a:spcPts val="0"/>
              </a:spcAft>
              <a:buNone/>
            </a:pPr>
            <a:endParaRPr lang="en" sz="4700" dirty="0">
              <a:solidFill>
                <a:srgbClr val="F58E29"/>
              </a:solidFill>
              <a:latin typeface="Ubuntu"/>
              <a:ea typeface="Ubuntu"/>
              <a:cs typeface="Ubuntu"/>
              <a:sym typeface="Ubuntu"/>
            </a:endParaRPr>
          </a:p>
          <a:p>
            <a:pPr marL="0" lvl="0" indent="0" algn="ctr" rtl="0">
              <a:lnSpc>
                <a:spcPct val="80000"/>
              </a:lnSpc>
              <a:spcBef>
                <a:spcPts val="1000"/>
              </a:spcBef>
              <a:spcAft>
                <a:spcPts val="0"/>
              </a:spcAft>
              <a:buNone/>
            </a:pPr>
            <a:r>
              <a:rPr lang="en" sz="4700" dirty="0">
                <a:solidFill>
                  <a:srgbClr val="F58E29"/>
                </a:solidFill>
                <a:latin typeface="Ubuntu"/>
                <a:ea typeface="Ubuntu"/>
                <a:cs typeface="Ubuntu"/>
                <a:sym typeface="Ubuntu"/>
              </a:rPr>
              <a:t>Content Proposal</a:t>
            </a:r>
            <a:endParaRPr sz="4400" dirty="0">
              <a:latin typeface="Ubuntu"/>
              <a:ea typeface="Ubuntu"/>
              <a:cs typeface="Ubuntu"/>
              <a:sym typeface="Ubuntu"/>
            </a:endParaRPr>
          </a:p>
          <a:p>
            <a:pPr marL="0" lvl="0" indent="0" algn="l" rtl="0">
              <a:lnSpc>
                <a:spcPct val="115000"/>
              </a:lnSpc>
              <a:spcBef>
                <a:spcPts val="1000"/>
              </a:spcBef>
              <a:spcAft>
                <a:spcPts val="1000"/>
              </a:spcAft>
              <a:buNone/>
            </a:pPr>
            <a:endParaRPr sz="3700" dirty="0">
              <a:solidFill>
                <a:srgbClr val="FFFFFF"/>
              </a:solidFill>
              <a:latin typeface="Poppins Light"/>
              <a:ea typeface="Poppins Light"/>
              <a:cs typeface="Poppins Light"/>
              <a:sym typeface="Poppins Light"/>
            </a:endParaRPr>
          </a:p>
        </p:txBody>
      </p:sp>
      <p:sp>
        <p:nvSpPr>
          <p:cNvPr id="61" name="Google Shape;61;p14"/>
          <p:cNvSpPr txBox="1"/>
          <p:nvPr/>
        </p:nvSpPr>
        <p:spPr>
          <a:xfrm rot="-5400000">
            <a:off x="77464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What’s Included</a:t>
            </a:r>
            <a:endParaRPr sz="400">
              <a:solidFill>
                <a:srgbClr val="1A3939"/>
              </a:solidFill>
              <a:latin typeface="Ubuntu Light"/>
              <a:ea typeface="Ubuntu Light"/>
              <a:cs typeface="Ubuntu Light"/>
              <a:sym typeface="Ubuntu Light"/>
            </a:endParaRPr>
          </a:p>
        </p:txBody>
      </p:sp>
      <p:sp>
        <p:nvSpPr>
          <p:cNvPr id="62" name="Google Shape;62;p14"/>
          <p:cNvSpPr/>
          <p:nvPr/>
        </p:nvSpPr>
        <p:spPr>
          <a:xfrm>
            <a:off x="-8975" y="0"/>
            <a:ext cx="338400" cy="5143500"/>
          </a:xfrm>
          <a:prstGeom prst="rect">
            <a:avLst/>
          </a:prstGeom>
          <a:solidFill>
            <a:srgbClr val="1A3939"/>
          </a:solidFill>
          <a:ln w="9525" cap="flat" cmpd="sng">
            <a:solidFill>
              <a:srgbClr val="1A39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4"/>
          <p:cNvCxnSpPr/>
          <p:nvPr/>
        </p:nvCxnSpPr>
        <p:spPr>
          <a:xfrm>
            <a:off x="8783675" y="-55900"/>
            <a:ext cx="0" cy="5269500"/>
          </a:xfrm>
          <a:prstGeom prst="straightConnector1">
            <a:avLst/>
          </a:prstGeom>
          <a:noFill/>
          <a:ln w="9525" cap="flat" cmpd="sng">
            <a:solidFill>
              <a:srgbClr val="1A3939"/>
            </a:solidFill>
            <a:prstDash val="solid"/>
            <a:round/>
            <a:headEnd type="none" w="med" len="med"/>
            <a:tailEnd type="none" w="med" len="med"/>
          </a:ln>
        </p:spPr>
      </p:cxnSp>
      <p:sp>
        <p:nvSpPr>
          <p:cNvPr id="64" name="Google Shape;64;p14"/>
          <p:cNvSpPr txBox="1"/>
          <p:nvPr/>
        </p:nvSpPr>
        <p:spPr>
          <a:xfrm rot="-5400000">
            <a:off x="-1675175" y="3010950"/>
            <a:ext cx="3670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1100"/>
              <a:buFont typeface="Arial"/>
              <a:buNone/>
            </a:pPr>
            <a:endParaRPr b="1">
              <a:solidFill>
                <a:srgbClr val="F1F1E9"/>
              </a:solidFill>
              <a:latin typeface="Ubuntu"/>
              <a:ea typeface="Ubuntu"/>
              <a:cs typeface="Ubuntu"/>
              <a:sym typeface="Ubuntu"/>
            </a:endParaRPr>
          </a:p>
        </p:txBody>
      </p:sp>
      <p:pic>
        <p:nvPicPr>
          <p:cNvPr id="65" name="Google Shape;65;p14"/>
          <p:cNvPicPr preferRelativeResize="0"/>
          <p:nvPr/>
        </p:nvPicPr>
        <p:blipFill>
          <a:blip r:embed="rId4">
            <a:alphaModFix/>
          </a:blip>
          <a:stretch>
            <a:fillRect/>
          </a:stretch>
        </p:blipFill>
        <p:spPr>
          <a:xfrm>
            <a:off x="1511776" y="2263125"/>
            <a:ext cx="615075" cy="615075"/>
          </a:xfrm>
          <a:prstGeom prst="rect">
            <a:avLst/>
          </a:prstGeom>
          <a:noFill/>
          <a:ln>
            <a:noFill/>
          </a:ln>
        </p:spPr>
      </p:pic>
      <p:pic>
        <p:nvPicPr>
          <p:cNvPr id="66" name="Google Shape;66;p14"/>
          <p:cNvPicPr preferRelativeResize="0"/>
          <p:nvPr/>
        </p:nvPicPr>
        <p:blipFill>
          <a:blip r:embed="rId4">
            <a:alphaModFix/>
          </a:blip>
          <a:stretch>
            <a:fillRect/>
          </a:stretch>
        </p:blipFill>
        <p:spPr>
          <a:xfrm>
            <a:off x="7002326" y="2263125"/>
            <a:ext cx="615075" cy="615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5"/>
        <p:cNvGrpSpPr/>
        <p:nvPr/>
      </p:nvGrpSpPr>
      <p:grpSpPr>
        <a:xfrm>
          <a:off x="0" y="0"/>
          <a:ext cx="0" cy="0"/>
          <a:chOff x="0" y="0"/>
          <a:chExt cx="0" cy="0"/>
        </a:xfrm>
      </p:grpSpPr>
      <p:cxnSp>
        <p:nvCxnSpPr>
          <p:cNvPr id="426" name="Google Shape;426;p35"/>
          <p:cNvCxnSpPr/>
          <p:nvPr/>
        </p:nvCxnSpPr>
        <p:spPr>
          <a:xfrm>
            <a:off x="92227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427" name="Google Shape;427;p35"/>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5"/>
          <p:cNvSpPr txBox="1"/>
          <p:nvPr/>
        </p:nvSpPr>
        <p:spPr>
          <a:xfrm rot="-5400000">
            <a:off x="-1092575" y="3624450"/>
            <a:ext cx="2474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1A3939"/>
                </a:solidFill>
                <a:latin typeface="Ubuntu"/>
                <a:ea typeface="Ubuntu"/>
                <a:cs typeface="Ubuntu"/>
                <a:sym typeface="Ubuntu"/>
              </a:rPr>
              <a:t>Suggested Image list</a:t>
            </a:r>
            <a:endParaRPr sz="1200" b="1">
              <a:solidFill>
                <a:srgbClr val="1A3939"/>
              </a:solidFill>
              <a:latin typeface="Ubuntu"/>
              <a:ea typeface="Ubuntu"/>
              <a:cs typeface="Ubuntu"/>
              <a:sym typeface="Ubuntu"/>
            </a:endParaRPr>
          </a:p>
        </p:txBody>
      </p:sp>
      <p:cxnSp>
        <p:nvCxnSpPr>
          <p:cNvPr id="429" name="Google Shape;429;p35"/>
          <p:cNvCxnSpPr/>
          <p:nvPr/>
        </p:nvCxnSpPr>
        <p:spPr>
          <a:xfrm>
            <a:off x="888867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430" name="Google Shape;430;p35"/>
          <p:cNvCxnSpPr/>
          <p:nvPr/>
        </p:nvCxnSpPr>
        <p:spPr>
          <a:xfrm>
            <a:off x="919347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431" name="Google Shape;431;p35"/>
          <p:cNvSpPr txBox="1"/>
          <p:nvPr/>
        </p:nvSpPr>
        <p:spPr>
          <a:xfrm rot="-5400000">
            <a:off x="7676388" y="3624149"/>
            <a:ext cx="2718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1F1E9"/>
                </a:solidFill>
                <a:latin typeface="Ubuntu Light"/>
                <a:ea typeface="Ubuntu Light"/>
                <a:cs typeface="Ubuntu Light"/>
                <a:sym typeface="Ubuntu Light"/>
              </a:rPr>
              <a:t>Additional Suggested Images</a:t>
            </a:r>
            <a:endParaRPr sz="1200">
              <a:solidFill>
                <a:srgbClr val="F1F1E9"/>
              </a:solidFill>
              <a:latin typeface="Ubuntu Light"/>
              <a:ea typeface="Ubuntu Light"/>
              <a:cs typeface="Ubuntu Light"/>
              <a:sym typeface="Ubuntu Light"/>
            </a:endParaRPr>
          </a:p>
        </p:txBody>
      </p:sp>
      <p:sp>
        <p:nvSpPr>
          <p:cNvPr id="432" name="Google Shape;432;p35"/>
          <p:cNvSpPr/>
          <p:nvPr/>
        </p:nvSpPr>
        <p:spPr>
          <a:xfrm>
            <a:off x="343300"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endParaRPr/>
          </a:p>
        </p:txBody>
      </p:sp>
      <p:sp>
        <p:nvSpPr>
          <p:cNvPr id="433" name="Google Shape;433;p35"/>
          <p:cNvSpPr txBox="1"/>
          <p:nvPr/>
        </p:nvSpPr>
        <p:spPr>
          <a:xfrm rot="-5400000">
            <a:off x="-723275" y="3693550"/>
            <a:ext cx="2474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1A3939"/>
                </a:solidFill>
                <a:latin typeface="Ubuntu"/>
                <a:ea typeface="Ubuntu"/>
                <a:cs typeface="Ubuntu"/>
                <a:sym typeface="Ubuntu"/>
              </a:rPr>
              <a:t>A+ content </a:t>
            </a:r>
            <a:endParaRPr sz="1200" b="1">
              <a:solidFill>
                <a:srgbClr val="1A3939"/>
              </a:solidFill>
              <a:latin typeface="Ubuntu"/>
              <a:ea typeface="Ubuntu"/>
              <a:cs typeface="Ubuntu"/>
              <a:sym typeface="Ubuntu"/>
            </a:endParaRPr>
          </a:p>
        </p:txBody>
      </p:sp>
      <p:sp>
        <p:nvSpPr>
          <p:cNvPr id="434" name="Google Shape;434;p35"/>
          <p:cNvSpPr txBox="1"/>
          <p:nvPr/>
        </p:nvSpPr>
        <p:spPr>
          <a:xfrm>
            <a:off x="755375" y="550350"/>
            <a:ext cx="8123400" cy="326213"/>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MX" sz="800" dirty="0">
                <a:solidFill>
                  <a:schemeClr val="lt1"/>
                </a:solidFill>
                <a:latin typeface="Ubuntu"/>
                <a:ea typeface="Ubuntu"/>
                <a:cs typeface="Ubuntu"/>
                <a:sym typeface="Ubuntu"/>
              </a:rPr>
              <a:t>Module #1: Lifestyle composition of a baby sitting on the bed, reaching for the magical diaper caddy. 
Title: Phoenix Feather-Infused Diaper Caddy
Text + icon: Enchants with a comforting scent 
Text + icon: Keep babies calm and relaxed 
Text + icon: Spit fire to quickly warm up wet wipes 
Text + icon: Made with the rarest and softest phoenix feathers
Module #2: Details 
A close-up of the phoenix feathers material
Title: Superior Quality Phoenix Feather Material
Text: Ultra soft and durable 
Text: Hypoallergenic and gentle on baby's skin 
Text: Enhances the magic and durability of the diaper caddy
Module #3: Baby playing with toys in the bedroom, while the diaper caddy sits nearby 
Title: The Only Flying Diaper Caddy Every Parent Needs
Text + icon: Easy to carry and tackle tasks on-the-go 
Text + icon: Elevate organization with a magical twist 
Text + icon: Brings convenience and style to parenting 
Module #4: Close-up of the baby reaching for a toy on the Phoenix Feather-Infused Diaper Caddy 
Title: Reliable and Magical Companion for Every Parent
Text + icon: Versatile storage for all baby essentials 
Text + icon: Easily navigate the chaos with a touch of magic 
Text + icon: Makes diaper changes quick and effortless 
Module #5: 
Doctors nodding in agreement towards the camera, framed by the baby playing with the diaper caddy
Title: Recommended by Medical Professionals
Text + icon:Promotes wellness and convenience 
Text + icon: Enhances baby care routine 
Text + icon: Trusted thanks to its superior quality and magical features</a:t>
            </a:r>
            <a:endParaRPr sz="800" dirty="0">
              <a:solidFill>
                <a:schemeClr val="lt1"/>
              </a:solidFill>
              <a:latin typeface="Ubuntu"/>
              <a:ea typeface="Ubuntu"/>
              <a:cs typeface="Ubuntu"/>
              <a:sym typeface="Ubuntu"/>
            </a:endParaRPr>
          </a:p>
        </p:txBody>
      </p:sp>
      <p:sp>
        <p:nvSpPr>
          <p:cNvPr id="435" name="Google Shape;435;p35"/>
          <p:cNvSpPr txBox="1"/>
          <p:nvPr/>
        </p:nvSpPr>
        <p:spPr>
          <a:xfrm>
            <a:off x="821663" y="-9430"/>
            <a:ext cx="79908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300">
                <a:solidFill>
                  <a:srgbClr val="FFC643"/>
                </a:solidFill>
                <a:latin typeface="Ubuntu"/>
                <a:ea typeface="Ubuntu"/>
                <a:cs typeface="Ubuntu"/>
                <a:sym typeface="Ubuntu"/>
              </a:rPr>
              <a:t>Suggested Module</a:t>
            </a:r>
            <a:r>
              <a:rPr lang="en" sz="3300" b="1">
                <a:solidFill>
                  <a:srgbClr val="FFC643"/>
                </a:solidFill>
                <a:latin typeface="Ubuntu"/>
                <a:ea typeface="Ubuntu"/>
                <a:cs typeface="Ubuntu"/>
                <a:sym typeface="Ubuntu"/>
              </a:rPr>
              <a:t> List for A+</a:t>
            </a:r>
            <a:endParaRPr sz="3300">
              <a:solidFill>
                <a:srgbClr val="FFC643"/>
              </a:solidFill>
              <a:latin typeface="Poppins Light"/>
              <a:ea typeface="Poppins Light"/>
              <a:cs typeface="Poppins Light"/>
              <a:sym typeface="Poppins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9"/>
        <p:cNvGrpSpPr/>
        <p:nvPr/>
      </p:nvGrpSpPr>
      <p:grpSpPr>
        <a:xfrm>
          <a:off x="0" y="0"/>
          <a:ext cx="0" cy="0"/>
          <a:chOff x="0" y="0"/>
          <a:chExt cx="0" cy="0"/>
        </a:xfrm>
      </p:grpSpPr>
      <p:cxnSp>
        <p:nvCxnSpPr>
          <p:cNvPr id="440" name="Google Shape;440;p36"/>
          <p:cNvCxnSpPr/>
          <p:nvPr/>
        </p:nvCxnSpPr>
        <p:spPr>
          <a:xfrm>
            <a:off x="92227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441" name="Google Shape;441;p36"/>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txBox="1"/>
          <p:nvPr/>
        </p:nvSpPr>
        <p:spPr>
          <a:xfrm rot="-5400000">
            <a:off x="-1092575" y="3624450"/>
            <a:ext cx="2474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1A3939"/>
                </a:solidFill>
                <a:latin typeface="Ubuntu"/>
                <a:ea typeface="Ubuntu"/>
                <a:cs typeface="Ubuntu"/>
                <a:sym typeface="Ubuntu"/>
              </a:rPr>
              <a:t>Suggested Image list</a:t>
            </a:r>
            <a:endParaRPr sz="1200" b="1">
              <a:solidFill>
                <a:srgbClr val="1A3939"/>
              </a:solidFill>
              <a:latin typeface="Ubuntu"/>
              <a:ea typeface="Ubuntu"/>
              <a:cs typeface="Ubuntu"/>
              <a:sym typeface="Ubuntu"/>
            </a:endParaRPr>
          </a:p>
        </p:txBody>
      </p:sp>
      <p:cxnSp>
        <p:nvCxnSpPr>
          <p:cNvPr id="443" name="Google Shape;443;p36"/>
          <p:cNvCxnSpPr/>
          <p:nvPr/>
        </p:nvCxnSpPr>
        <p:spPr>
          <a:xfrm>
            <a:off x="888867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444" name="Google Shape;444;p36"/>
          <p:cNvCxnSpPr/>
          <p:nvPr/>
        </p:nvCxnSpPr>
        <p:spPr>
          <a:xfrm>
            <a:off x="9193475" y="42450"/>
            <a:ext cx="0" cy="5269500"/>
          </a:xfrm>
          <a:prstGeom prst="straightConnector1">
            <a:avLst/>
          </a:prstGeom>
          <a:noFill/>
          <a:ln w="9525" cap="flat" cmpd="sng">
            <a:solidFill>
              <a:srgbClr val="F1F1E9"/>
            </a:solidFill>
            <a:prstDash val="solid"/>
            <a:round/>
            <a:headEnd type="none" w="med" len="med"/>
            <a:tailEnd type="none" w="med" len="med"/>
          </a:ln>
        </p:spPr>
      </p:cxnSp>
      <p:sp>
        <p:nvSpPr>
          <p:cNvPr id="445" name="Google Shape;445;p36"/>
          <p:cNvSpPr txBox="1"/>
          <p:nvPr/>
        </p:nvSpPr>
        <p:spPr>
          <a:xfrm rot="-5400000">
            <a:off x="7676388" y="3624149"/>
            <a:ext cx="2718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1F1E9"/>
                </a:solidFill>
                <a:latin typeface="Ubuntu Light"/>
                <a:ea typeface="Ubuntu Light"/>
                <a:cs typeface="Ubuntu Light"/>
                <a:sym typeface="Ubuntu Light"/>
              </a:rPr>
              <a:t>Additional Suggested Images</a:t>
            </a:r>
            <a:endParaRPr sz="1200">
              <a:solidFill>
                <a:srgbClr val="F1F1E9"/>
              </a:solidFill>
              <a:latin typeface="Ubuntu Light"/>
              <a:ea typeface="Ubuntu Light"/>
              <a:cs typeface="Ubuntu Light"/>
              <a:sym typeface="Ubuntu Light"/>
            </a:endParaRPr>
          </a:p>
        </p:txBody>
      </p:sp>
      <p:sp>
        <p:nvSpPr>
          <p:cNvPr id="446" name="Google Shape;446;p36"/>
          <p:cNvSpPr/>
          <p:nvPr/>
        </p:nvSpPr>
        <p:spPr>
          <a:xfrm>
            <a:off x="343300"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endParaRPr/>
          </a:p>
        </p:txBody>
      </p:sp>
      <p:sp>
        <p:nvSpPr>
          <p:cNvPr id="447" name="Google Shape;447;p36"/>
          <p:cNvSpPr txBox="1"/>
          <p:nvPr/>
        </p:nvSpPr>
        <p:spPr>
          <a:xfrm rot="-5400000">
            <a:off x="-723275" y="3693550"/>
            <a:ext cx="2474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1A3939"/>
                </a:solidFill>
                <a:latin typeface="Ubuntu"/>
                <a:ea typeface="Ubuntu"/>
                <a:cs typeface="Ubuntu"/>
                <a:sym typeface="Ubuntu"/>
              </a:rPr>
              <a:t>A+ content </a:t>
            </a:r>
            <a:endParaRPr sz="1200" b="1">
              <a:solidFill>
                <a:srgbClr val="1A3939"/>
              </a:solidFill>
              <a:latin typeface="Ubuntu"/>
              <a:ea typeface="Ubuntu"/>
              <a:cs typeface="Ubuntu"/>
              <a:sym typeface="Ubuntu"/>
            </a:endParaRPr>
          </a:p>
        </p:txBody>
      </p:sp>
      <p:sp>
        <p:nvSpPr>
          <p:cNvPr id="448" name="Google Shape;448;p36"/>
          <p:cNvSpPr txBox="1"/>
          <p:nvPr/>
        </p:nvSpPr>
        <p:spPr>
          <a:xfrm>
            <a:off x="755375" y="550350"/>
            <a:ext cx="8123400" cy="573973"/>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MX" sz="1000" dirty="0">
                <a:solidFill>
                  <a:schemeClr val="lt1"/>
                </a:solidFill>
                <a:latin typeface="Ubuntu"/>
                <a:ea typeface="Ubuntu"/>
                <a:cs typeface="Ubuntu"/>
                <a:sym typeface="Ubuntu"/>
              </a:rPr>
              <a:t>*</a:t>
            </a:r>
            <a:endParaRPr sz="1000" dirty="0">
              <a:solidFill>
                <a:schemeClr val="lt1"/>
              </a:solidFill>
              <a:latin typeface="Ubuntu"/>
              <a:ea typeface="Ubuntu"/>
              <a:cs typeface="Ubuntu"/>
              <a:sym typeface="Ubuntu"/>
            </a:endParaRPr>
          </a:p>
          <a:p>
            <a:pPr marL="0" lvl="0" indent="0" algn="just" rtl="0">
              <a:lnSpc>
                <a:spcPct val="115000"/>
              </a:lnSpc>
              <a:spcBef>
                <a:spcPts val="0"/>
              </a:spcBef>
              <a:spcAft>
                <a:spcPts val="0"/>
              </a:spcAft>
              <a:buNone/>
            </a:pPr>
            <a:endParaRPr sz="1200" dirty="0">
              <a:solidFill>
                <a:schemeClr val="lt1"/>
              </a:solidFill>
              <a:latin typeface="Ubuntu"/>
              <a:ea typeface="Ubuntu"/>
              <a:cs typeface="Ubuntu"/>
              <a:sym typeface="Ubuntu"/>
            </a:endParaRPr>
          </a:p>
        </p:txBody>
      </p:sp>
      <p:sp>
        <p:nvSpPr>
          <p:cNvPr id="449" name="Google Shape;449;p36"/>
          <p:cNvSpPr txBox="1"/>
          <p:nvPr/>
        </p:nvSpPr>
        <p:spPr>
          <a:xfrm>
            <a:off x="821663" y="-9430"/>
            <a:ext cx="79908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300">
                <a:solidFill>
                  <a:srgbClr val="FFC643"/>
                </a:solidFill>
                <a:latin typeface="Ubuntu"/>
                <a:ea typeface="Ubuntu"/>
                <a:cs typeface="Ubuntu"/>
                <a:sym typeface="Ubuntu"/>
              </a:rPr>
              <a:t>Suggested Module</a:t>
            </a:r>
            <a:r>
              <a:rPr lang="en" sz="3300" b="1">
                <a:solidFill>
                  <a:srgbClr val="FFC643"/>
                </a:solidFill>
                <a:latin typeface="Ubuntu"/>
                <a:ea typeface="Ubuntu"/>
                <a:cs typeface="Ubuntu"/>
                <a:sym typeface="Ubuntu"/>
              </a:rPr>
              <a:t> List for A+</a:t>
            </a:r>
            <a:endParaRPr sz="3300">
              <a:solidFill>
                <a:srgbClr val="FFC643"/>
              </a:solidFill>
              <a:latin typeface="Poppins Light"/>
              <a:ea typeface="Poppins Light"/>
              <a:cs typeface="Poppins Light"/>
              <a:sym typeface="Poppins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sp>
        <p:nvSpPr>
          <p:cNvPr id="484" name="Google Shape;484;p39"/>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9"/>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486" name="Google Shape;486;p39"/>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487" name="Google Shape;487;p39"/>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488" name="Google Shape;488;p39"/>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489" name="Google Shape;489;p39"/>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490" name="Google Shape;490;p39"/>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491" name="Google Shape;491;p39"/>
          <p:cNvSpPr txBox="1"/>
          <p:nvPr/>
        </p:nvSpPr>
        <p:spPr>
          <a:xfrm>
            <a:off x="878863" y="603600"/>
            <a:ext cx="7715700" cy="507545"/>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1000"/>
              </a:spcAft>
              <a:buNone/>
            </a:pPr>
            <a:r>
              <a:rPr lang="es-MX" sz="1000" dirty="0">
                <a:solidFill>
                  <a:schemeClr val="lt1"/>
                </a:solidFill>
                <a:latin typeface="Ubuntu"/>
                <a:ea typeface="Ubuntu"/>
                <a:cs typeface="Ubuntu"/>
                <a:sym typeface="Ubuntu"/>
              </a:rPr>
              <a:t>Scene #1: The scene opens in a cozy bedroom, the baby model is playing with baby toys on the bed. The diaper caddy sits nearby, sending out a calming magic smell.
Scene #2: Close up on the diaper caddy with the baby model reaching out to touch the phoenix feathers. The baby's eyes widen in wonder at the unique material.
Scene #3: The baby model pulls out a diaper from the caddy, only to be surprised as the caddy spits a small flame as if by magic.
Scene #4: Baby is sitting on the floor, surrounded by blankets from the caddy. The comfort of the soft phoenix feather  material is evident as the baby snuggles happily.
Scene #5: Transition to the baby model giggling and toddling around the room. The diaper caddy floats alongside with whimsical grace, showcasing its unique flying ability.
Scene #6: The baby model reaches out and touches a phoenix feather on the caddy, producing a gentle sparkle of light. The caddy showcases its magical and unique features, standing out among other ordinary diaper caddies.</a:t>
            </a:r>
            <a:endParaRPr sz="1000" dirty="0">
              <a:solidFill>
                <a:schemeClr val="lt1"/>
              </a:solidFill>
              <a:latin typeface="Ubuntu"/>
              <a:ea typeface="Ubuntu"/>
              <a:cs typeface="Ubuntu"/>
              <a:sym typeface="Ubuntu"/>
            </a:endParaRPr>
          </a:p>
        </p:txBody>
      </p:sp>
      <p:sp>
        <p:nvSpPr>
          <p:cNvPr id="492" name="Google Shape;492;p39"/>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Listing Video</a:t>
            </a:r>
            <a:endParaRPr sz="2400" b="1" dirty="0">
              <a:solidFill>
                <a:srgbClr val="F1F1E9"/>
              </a:solidFill>
              <a:latin typeface="Ubuntu"/>
              <a:ea typeface="Ubuntu"/>
              <a:cs typeface="Ubuntu"/>
              <a:sym typeface="Ubuntu"/>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6"/>
        <p:cNvGrpSpPr/>
        <p:nvPr/>
      </p:nvGrpSpPr>
      <p:grpSpPr>
        <a:xfrm>
          <a:off x="0" y="0"/>
          <a:ext cx="0" cy="0"/>
          <a:chOff x="0" y="0"/>
          <a:chExt cx="0" cy="0"/>
        </a:xfrm>
      </p:grpSpPr>
      <p:sp>
        <p:nvSpPr>
          <p:cNvPr id="497" name="Google Shape;497;p40"/>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499" name="Google Shape;499;p40"/>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00" name="Google Shape;500;p40"/>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01" name="Google Shape;501;p40"/>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02" name="Google Shape;502;p40"/>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03" name="Google Shape;503;p40"/>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04" name="Google Shape;504;p40"/>
          <p:cNvSpPr txBox="1"/>
          <p:nvPr/>
        </p:nvSpPr>
        <p:spPr>
          <a:xfrm>
            <a:off x="878850" y="701025"/>
            <a:ext cx="7715700" cy="742994"/>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1300" dirty="0">
                <a:solidFill>
                  <a:schemeClr val="lt1"/>
                </a:solidFill>
                <a:latin typeface="Ubuntu"/>
                <a:ea typeface="Ubuntu"/>
                <a:cs typeface="Ubuntu"/>
                <a:sym typeface="Ubuntu"/>
              </a:rPr>
              <a:t>*</a:t>
            </a:r>
            <a:endParaRPr sz="13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05" name="Google Shape;505;p40"/>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Listing Video</a:t>
            </a:r>
            <a:endParaRPr sz="2400" b="1" dirty="0">
              <a:solidFill>
                <a:srgbClr val="F1F1E9"/>
              </a:solidFill>
              <a:latin typeface="Ubuntu"/>
              <a:ea typeface="Ubuntu"/>
              <a:cs typeface="Ubuntu"/>
              <a:sym typeface="Ubuntu"/>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sp>
        <p:nvSpPr>
          <p:cNvPr id="510" name="Google Shape;510;p41"/>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1"/>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512" name="Google Shape;512;p41"/>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13" name="Google Shape;513;p41"/>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14" name="Google Shape;514;p41"/>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15" name="Google Shape;515;p41"/>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16" name="Google Shape;516;p41"/>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17" name="Google Shape;517;p41"/>
          <p:cNvSpPr txBox="1"/>
          <p:nvPr/>
        </p:nvSpPr>
        <p:spPr>
          <a:xfrm>
            <a:off x="878850" y="701025"/>
            <a:ext cx="7715700" cy="681438"/>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900" dirty="0">
                <a:solidFill>
                  <a:schemeClr val="lt1"/>
                </a:solidFill>
                <a:latin typeface="Ubuntu"/>
                <a:ea typeface="Ubuntu"/>
                <a:cs typeface="Ubuntu"/>
                <a:sym typeface="Ubuntu"/>
              </a:rPr>
              <a:t>Module #1: Comparison between traditional diaper caddies and our magical diaper caddy, with baby nearby for scale
Title: A diaper caddy like no other
Traditional caddy dimensions: 12"H x 10"W x 6"D 
Magic caddy dimensions: Sized perfectly for all your baby essentials
Module #2: Carousel images of the phoenix feathers on the diaper caddy
Image #1: Detailed shot of the phoenix feathers on the diaper caddy
Title: Made with real phoenix feathers for a touch of magic
Image #2: Diaper caddy storage compartments
Title: Stay organized with separate compartments for all your baby's needs
Image #3: Baby playing with fire spitting feature of the product    
Title: Stay warm with the fire-spitting feature  
Image #1: User safely setting down caddy near baby
Title: The magic is within your reach with this flying caddy      
Module #3: Video
Scene #1: Model showcasing the magical smell that makes everyone around sleepy 
Scene #2: Model experiencing the fire spitting feature; smiling and using the caddy  
Scene #3: Close-up on the phoenix feathers, showing quality                                                        
Scene #4: User flying the diaper caddy to easily transport baby essentials       
Module #4: Baby holding and playing with phoenix feather
Step 1: Demonstrate the magic releasing sleepy smell                                               
Step 2: User accessing compartments with ease              
Step 3: Conversation starter      
Step 4: Safe to use with baby
Module #5: Hotspot module of baby playing with fire feature of the diaper caddy
Hotspot 1: Feathers                                                              
Text: Made with real phoenix feathers    
Hotspot 2: Fire aspect
Text: Accompanied with unique spits of fire feature                                          
Module #6: Lifestyle composition of actively soothing baby with magical features
Title: Creates a Magical environment
Text: Soothes baby with magic smell that brings sleep       
Text: Instant warmth                                                          
Module #7: Comparison Chart 
Feel free to leverage all differences and sum up the magical elements satisfying bedroom Photoshot prep                                      </a:t>
            </a:r>
            <a:endParaRPr sz="9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18" name="Google Shape;518;p41"/>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Premium A+ Content</a:t>
            </a:r>
            <a:endParaRPr sz="2400" b="1" dirty="0">
              <a:solidFill>
                <a:srgbClr val="F1F1E9"/>
              </a:solidFill>
              <a:latin typeface="Ubuntu"/>
              <a:ea typeface="Ubuntu"/>
              <a:cs typeface="Ubuntu"/>
              <a:sym typeface="Ubuntu"/>
            </a:endParaRPr>
          </a:p>
        </p:txBody>
      </p:sp>
    </p:spTree>
    <p:extLst>
      <p:ext uri="{BB962C8B-B14F-4D97-AF65-F5344CB8AC3E}">
        <p14:creationId xmlns:p14="http://schemas.microsoft.com/office/powerpoint/2010/main" val="1132169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sp>
        <p:nvSpPr>
          <p:cNvPr id="510" name="Google Shape;510;p41"/>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1"/>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512" name="Google Shape;512;p41"/>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13" name="Google Shape;513;p41"/>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14" name="Google Shape;514;p41"/>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15" name="Google Shape;515;p41"/>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16" name="Google Shape;516;p41"/>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17" name="Google Shape;517;p41"/>
          <p:cNvSpPr txBox="1"/>
          <p:nvPr/>
        </p:nvSpPr>
        <p:spPr>
          <a:xfrm>
            <a:off x="878850" y="701025"/>
            <a:ext cx="7715700" cy="742994"/>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1300" dirty="0">
                <a:solidFill>
                  <a:schemeClr val="lt1"/>
                </a:solidFill>
                <a:latin typeface="Ubuntu"/>
                <a:ea typeface="Ubuntu"/>
                <a:cs typeface="Ubuntu"/>
                <a:sym typeface="Ubuntu"/>
              </a:rPr>
              <a:t>*</a:t>
            </a:r>
            <a:endParaRPr sz="13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18" name="Google Shape;518;p41"/>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Premium A+ Content</a:t>
            </a:r>
            <a:endParaRPr sz="2400" b="1" dirty="0">
              <a:solidFill>
                <a:srgbClr val="F1F1E9"/>
              </a:solidFill>
              <a:latin typeface="Ubuntu"/>
              <a:ea typeface="Ubuntu"/>
              <a:cs typeface="Ubuntu"/>
              <a:sym typeface="Ubuntu"/>
            </a:endParaRPr>
          </a:p>
        </p:txBody>
      </p:sp>
    </p:spTree>
    <p:extLst>
      <p:ext uri="{BB962C8B-B14F-4D97-AF65-F5344CB8AC3E}">
        <p14:creationId xmlns:p14="http://schemas.microsoft.com/office/powerpoint/2010/main" val="3520989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sp>
        <p:nvSpPr>
          <p:cNvPr id="510" name="Google Shape;510;p41"/>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1"/>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512" name="Google Shape;512;p41"/>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13" name="Google Shape;513;p41"/>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14" name="Google Shape;514;p41"/>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15" name="Google Shape;515;p41"/>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16" name="Google Shape;516;p41"/>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17" name="Google Shape;517;p41"/>
          <p:cNvSpPr txBox="1"/>
          <p:nvPr/>
        </p:nvSpPr>
        <p:spPr>
          <a:xfrm>
            <a:off x="878850" y="701025"/>
            <a:ext cx="7715700" cy="742994"/>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1300" dirty="0">
                <a:solidFill>
                  <a:schemeClr val="lt1"/>
                </a:solidFill>
                <a:latin typeface="Ubuntu"/>
                <a:ea typeface="Ubuntu"/>
                <a:cs typeface="Ubuntu"/>
                <a:sym typeface="Ubuntu"/>
              </a:rPr>
              <a:t>Scene 1: A baby sits on the bed with a diaper caddy beside them
Title: Sleeping Magic
Scene 2: Cut to the baby touching the diaper caddy, activating the spitting fire feature
Title: Fire at your Fingertips
Scene 3: Baby grabs onto the phoenix feathers on the diaper caddy
 Title: Feathery Fun
Scene 4: Close-up of the baby cuddled next to the diaper caddy as they sleep beneath its magic spell
 Title: Sweet Dreams with Phoenix Power
Scene 5: Quick shots of different angles of the diaper caddy showcasing its unique features including the ability to fly and the phoenix feather construction, with the logo displayed prominently
Remember to focus on the magic smell, fire-spitting, and phoenix feather features of the diaper caddy to highlight its competitive edge in the market. The scenes should show how the baby interacts with the product to showcase its benefits and selling points.</a:t>
            </a:r>
            <a:endParaRPr sz="13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18" name="Google Shape;518;p41"/>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Premium A+ Video</a:t>
            </a:r>
            <a:endParaRPr sz="2400" b="1" dirty="0">
              <a:solidFill>
                <a:srgbClr val="F1F1E9"/>
              </a:solidFill>
              <a:latin typeface="Ubuntu"/>
              <a:ea typeface="Ubuntu"/>
              <a:cs typeface="Ubuntu"/>
              <a:sym typeface="Ubuntu"/>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2"/>
        <p:cNvGrpSpPr/>
        <p:nvPr/>
      </p:nvGrpSpPr>
      <p:grpSpPr>
        <a:xfrm>
          <a:off x="0" y="0"/>
          <a:ext cx="0" cy="0"/>
          <a:chOff x="0" y="0"/>
          <a:chExt cx="0" cy="0"/>
        </a:xfrm>
      </p:grpSpPr>
      <p:sp>
        <p:nvSpPr>
          <p:cNvPr id="523" name="Google Shape;523;p42"/>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2"/>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525" name="Google Shape;525;p42"/>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26" name="Google Shape;526;p42"/>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27" name="Google Shape;527;p42"/>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28" name="Google Shape;528;p42"/>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29" name="Google Shape;529;p42"/>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30" name="Google Shape;530;p42"/>
          <p:cNvSpPr txBox="1"/>
          <p:nvPr/>
        </p:nvSpPr>
        <p:spPr>
          <a:xfrm>
            <a:off x="878863" y="603600"/>
            <a:ext cx="7715700" cy="712216"/>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1000" dirty="0">
                <a:solidFill>
                  <a:schemeClr val="lt1"/>
                </a:solidFill>
                <a:latin typeface="Ubuntu"/>
                <a:ea typeface="Ubuntu"/>
                <a:cs typeface="Ubuntu"/>
                <a:sym typeface="Ubuntu"/>
              </a:rPr>
              <a:t>*</a:t>
            </a:r>
            <a:endParaRPr sz="10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31" name="Google Shape;531;p42"/>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Premium A+ Video</a:t>
            </a:r>
            <a:endParaRPr sz="2400" b="1" dirty="0">
              <a:solidFill>
                <a:srgbClr val="F1F1E9"/>
              </a:solidFill>
              <a:latin typeface="Ubuntu"/>
              <a:ea typeface="Ubuntu"/>
              <a:cs typeface="Ubuntu"/>
              <a:sym typeface="Ubuntu"/>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5"/>
        <p:cNvGrpSpPr/>
        <p:nvPr/>
      </p:nvGrpSpPr>
      <p:grpSpPr>
        <a:xfrm>
          <a:off x="0" y="0"/>
          <a:ext cx="0" cy="0"/>
          <a:chOff x="0" y="0"/>
          <a:chExt cx="0" cy="0"/>
        </a:xfrm>
      </p:grpSpPr>
      <p:sp>
        <p:nvSpPr>
          <p:cNvPr id="536" name="Google Shape;536;p43"/>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3"/>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538" name="Google Shape;538;p43"/>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39" name="Google Shape;539;p43"/>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40" name="Google Shape;540;p43"/>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41" name="Google Shape;541;p43"/>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42" name="Google Shape;542;p43"/>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43" name="Google Shape;543;p43"/>
          <p:cNvSpPr txBox="1"/>
          <p:nvPr/>
        </p:nvSpPr>
        <p:spPr>
          <a:xfrm>
            <a:off x="878863" y="603600"/>
            <a:ext cx="7715700" cy="712216"/>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1000" dirty="0">
                <a:solidFill>
                  <a:schemeClr val="lt1"/>
                </a:solidFill>
                <a:latin typeface="Ubuntu"/>
                <a:ea typeface="Ubuntu"/>
                <a:cs typeface="Ubuntu"/>
                <a:sym typeface="Ubuntu"/>
              </a:rPr>
              <a:t>Scene #1: A tired and stressed-out mother struggling to change her baby's diaper in the middle of the night, yawning and rubbing her eyes. The diaper caddy sits untouched on a chair in the background.
Title: Make diaper changes easier with our magical Diaper Caddy
Scene #2: The mother grabs the diaper caddy and opens it, a look of curiosity on her face as she smells the magic scent and sees the beautiful phoenix feathers. She sets it up next to her and places the baby on the changing pad.
Title: Transform your diaper changing routine with the power of phoenix feathers 
Text + Icon: Magical scent guarantees a peaceful and relaxed atmosphere during diaper changes
Text + Icon: Phoenix feathers make every diaper change a special and unique experience
Scene #3: Cut to a close-up of the flying diaper caddy rotating in the air, showing off its unique and competitive flying feature.
Icons: No other product allows flying diaper caddies
Icons: Experience the magic of phoenix feathers in action
Scene #4: The mother effortlessly reaches for the diapers, wipes, and other essentials stored in the diaper caddy. She quickly finishes changing the baby, who is now drifting off to sleep thanks to the magic smell emanating from the caddy.
Title: Say goodbye to stressful diaper changes with our Diaper Caddy 
Scene #5: The mother looks content and relaxed as she sits with the baby in a rocking chair, the diaper caddy sitting close by. The baby is calm, thanks to the magic scent and peaceful environment created by the diaper caddy.
Title: Discover the tranquility and convenience of our phoenix feather Diaper Caddy
Text + Icon: Flying feature makes it easier to carry your essentials wherever you need to go
Text + Icon: Phoenix feathers provide a touch of magic to everyday diaper changing routines
End with a close-up shot of the product with the Amazon logo and a call-to-action to buy now.</a:t>
            </a:r>
            <a:endParaRPr sz="10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44" name="Google Shape;544;p43"/>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a:solidFill>
                  <a:srgbClr val="FFC643"/>
                </a:solidFill>
                <a:latin typeface="Ubuntu"/>
                <a:ea typeface="Ubuntu"/>
                <a:cs typeface="Ubuntu"/>
                <a:sym typeface="Ubuntu"/>
              </a:rPr>
              <a:t>Suggested Concept: </a:t>
            </a:r>
            <a:r>
              <a:rPr lang="en" sz="2400" b="1">
                <a:solidFill>
                  <a:srgbClr val="F1F1E9"/>
                </a:solidFill>
                <a:latin typeface="Ubuntu"/>
                <a:ea typeface="Ubuntu"/>
                <a:cs typeface="Ubuntu"/>
                <a:sym typeface="Ubuntu"/>
              </a:rPr>
              <a:t>Sponsored Ads Video</a:t>
            </a:r>
            <a:endParaRPr sz="2400" b="1">
              <a:solidFill>
                <a:srgbClr val="F1F1E9"/>
              </a:solidFill>
              <a:latin typeface="Ubuntu"/>
              <a:ea typeface="Ubuntu"/>
              <a:cs typeface="Ubuntu"/>
              <a:sym typeface="Ubuntu"/>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8"/>
        <p:cNvGrpSpPr/>
        <p:nvPr/>
      </p:nvGrpSpPr>
      <p:grpSpPr>
        <a:xfrm>
          <a:off x="0" y="0"/>
          <a:ext cx="0" cy="0"/>
          <a:chOff x="0" y="0"/>
          <a:chExt cx="0" cy="0"/>
        </a:xfrm>
      </p:grpSpPr>
      <p:sp>
        <p:nvSpPr>
          <p:cNvPr id="549" name="Google Shape;549;p44"/>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4"/>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551" name="Google Shape;551;p44"/>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52" name="Google Shape;552;p44"/>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53" name="Google Shape;553;p44"/>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54" name="Google Shape;554;p44"/>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55" name="Google Shape;555;p44"/>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56" name="Google Shape;556;p44"/>
          <p:cNvSpPr txBox="1"/>
          <p:nvPr/>
        </p:nvSpPr>
        <p:spPr>
          <a:xfrm>
            <a:off x="878863" y="603600"/>
            <a:ext cx="7715700" cy="712216"/>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1000" dirty="0">
                <a:solidFill>
                  <a:schemeClr val="lt1"/>
                </a:solidFill>
                <a:latin typeface="Ubuntu"/>
                <a:ea typeface="Ubuntu"/>
                <a:cs typeface="Ubuntu"/>
                <a:sym typeface="Ubuntu"/>
              </a:rPr>
              <a:t>*</a:t>
            </a:r>
            <a:endParaRPr sz="10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57" name="Google Shape;557;p44"/>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Sponsored Ads Video</a:t>
            </a:r>
            <a:endParaRPr sz="2400" b="1" dirty="0">
              <a:solidFill>
                <a:srgbClr val="F1F1E9"/>
              </a:solidFill>
              <a:latin typeface="Ubuntu"/>
              <a:ea typeface="Ubuntu"/>
              <a:cs typeface="Ubuntu"/>
              <a:sym typeface="Ubuntu"/>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8E29"/>
        </a:solidFill>
        <a:effectLst/>
      </p:bgPr>
    </p:bg>
    <p:spTree>
      <p:nvGrpSpPr>
        <p:cNvPr id="1" name="Shape 70"/>
        <p:cNvGrpSpPr/>
        <p:nvPr/>
      </p:nvGrpSpPr>
      <p:grpSpPr>
        <a:xfrm>
          <a:off x="0" y="0"/>
          <a:ext cx="0" cy="0"/>
          <a:chOff x="0" y="0"/>
          <a:chExt cx="0" cy="0"/>
        </a:xfrm>
      </p:grpSpPr>
      <p:pic>
        <p:nvPicPr>
          <p:cNvPr id="71" name="Google Shape;71;p15"/>
          <p:cNvPicPr preferRelativeResize="0"/>
          <p:nvPr/>
        </p:nvPicPr>
        <p:blipFill>
          <a:blip r:embed="rId3">
            <a:alphaModFix amt="30000"/>
          </a:blip>
          <a:stretch>
            <a:fillRect/>
          </a:stretch>
        </p:blipFill>
        <p:spPr>
          <a:xfrm>
            <a:off x="2481850" y="80613"/>
            <a:ext cx="4180300" cy="4982275"/>
          </a:xfrm>
          <a:prstGeom prst="rect">
            <a:avLst/>
          </a:prstGeom>
          <a:noFill/>
          <a:ln>
            <a:noFill/>
          </a:ln>
        </p:spPr>
      </p:pic>
      <p:sp>
        <p:nvSpPr>
          <p:cNvPr id="72" name="Google Shape;72;p15"/>
          <p:cNvSpPr txBox="1"/>
          <p:nvPr/>
        </p:nvSpPr>
        <p:spPr>
          <a:xfrm>
            <a:off x="1596950" y="716000"/>
            <a:ext cx="5680200" cy="3667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500">
                <a:solidFill>
                  <a:srgbClr val="1A3939"/>
                </a:solidFill>
                <a:latin typeface="Ubuntu Light"/>
                <a:ea typeface="Ubuntu Light"/>
                <a:cs typeface="Ubuntu Light"/>
                <a:sym typeface="Ubuntu Light"/>
              </a:rPr>
              <a:t>By approving this proposal, </a:t>
            </a:r>
            <a:r>
              <a:rPr lang="en" sz="2500" b="1">
                <a:solidFill>
                  <a:srgbClr val="1A3939"/>
                </a:solidFill>
                <a:latin typeface="Ubuntu"/>
                <a:ea typeface="Ubuntu"/>
                <a:cs typeface="Ubuntu"/>
                <a:sym typeface="Ubuntu"/>
              </a:rPr>
              <a:t>you accept</a:t>
            </a:r>
            <a:r>
              <a:rPr lang="en" sz="2500">
                <a:solidFill>
                  <a:srgbClr val="1A3939"/>
                </a:solidFill>
                <a:latin typeface="Ubuntu Light"/>
                <a:ea typeface="Ubuntu Light"/>
                <a:cs typeface="Ubuntu Light"/>
                <a:sym typeface="Ubuntu Light"/>
              </a:rPr>
              <a:t> that there will be </a:t>
            </a:r>
            <a:r>
              <a:rPr lang="en" sz="2500" b="1">
                <a:solidFill>
                  <a:srgbClr val="1A3939"/>
                </a:solidFill>
                <a:latin typeface="Ubuntu"/>
                <a:ea typeface="Ubuntu"/>
                <a:cs typeface="Ubuntu"/>
                <a:sym typeface="Ubuntu"/>
              </a:rPr>
              <a:t>NO</a:t>
            </a:r>
            <a:r>
              <a:rPr lang="en" sz="2500">
                <a:solidFill>
                  <a:srgbClr val="1A3939"/>
                </a:solidFill>
                <a:latin typeface="Ubuntu Light"/>
                <a:ea typeface="Ubuntu Light"/>
                <a:cs typeface="Ubuntu Light"/>
                <a:sym typeface="Ubuntu Light"/>
              </a:rPr>
              <a:t> substantial changes in the copies, architecture or focus of the images. You agree that you have </a:t>
            </a:r>
            <a:r>
              <a:rPr lang="en" sz="2500" b="1">
                <a:solidFill>
                  <a:srgbClr val="1A3939"/>
                </a:solidFill>
                <a:latin typeface="Ubuntu"/>
                <a:ea typeface="Ubuntu"/>
                <a:cs typeface="Ubuntu"/>
                <a:sym typeface="Ubuntu"/>
              </a:rPr>
              <a:t>thoroughly read and understood</a:t>
            </a:r>
            <a:r>
              <a:rPr lang="en" sz="2500">
                <a:solidFill>
                  <a:srgbClr val="1A3939"/>
                </a:solidFill>
                <a:latin typeface="Ubuntu Light"/>
                <a:ea typeface="Ubuntu Light"/>
                <a:cs typeface="Ubuntu Light"/>
                <a:sym typeface="Ubuntu Light"/>
              </a:rPr>
              <a:t> the proposal and that any significant changes might carry </a:t>
            </a:r>
            <a:r>
              <a:rPr lang="en" sz="2500" b="1" u="sng">
                <a:solidFill>
                  <a:srgbClr val="FF0000"/>
                </a:solidFill>
                <a:latin typeface="Ubuntu"/>
                <a:ea typeface="Ubuntu"/>
                <a:cs typeface="Ubuntu"/>
                <a:sym typeface="Ubuntu"/>
              </a:rPr>
              <a:t>additional costs</a:t>
            </a:r>
            <a:r>
              <a:rPr lang="en" sz="2500">
                <a:solidFill>
                  <a:srgbClr val="1A3939"/>
                </a:solidFill>
                <a:latin typeface="Ubuntu Light"/>
                <a:ea typeface="Ubuntu Light"/>
                <a:cs typeface="Ubuntu Light"/>
                <a:sym typeface="Ubuntu Light"/>
              </a:rPr>
              <a:t> for the project.</a:t>
            </a:r>
            <a:endParaRPr sz="5100" b="1">
              <a:solidFill>
                <a:srgbClr val="F1F1E9"/>
              </a:solidFill>
              <a:latin typeface="Poppins"/>
              <a:ea typeface="Poppins"/>
              <a:cs typeface="Poppins"/>
              <a:sym typeface="Poppins"/>
            </a:endParaRPr>
          </a:p>
        </p:txBody>
      </p:sp>
      <p:pic>
        <p:nvPicPr>
          <p:cNvPr id="73" name="Google Shape;73;p15"/>
          <p:cNvPicPr preferRelativeResize="0"/>
          <p:nvPr/>
        </p:nvPicPr>
        <p:blipFill>
          <a:blip r:embed="rId4">
            <a:alphaModFix/>
          </a:blip>
          <a:stretch>
            <a:fillRect/>
          </a:stretch>
        </p:blipFill>
        <p:spPr>
          <a:xfrm>
            <a:off x="338475" y="197325"/>
            <a:ext cx="1169025" cy="1169025"/>
          </a:xfrm>
          <a:prstGeom prst="rect">
            <a:avLst/>
          </a:prstGeom>
          <a:noFill/>
          <a:ln>
            <a:noFill/>
          </a:ln>
        </p:spPr>
      </p:pic>
      <p:pic>
        <p:nvPicPr>
          <p:cNvPr id="74" name="Google Shape;74;p15"/>
          <p:cNvPicPr preferRelativeResize="0"/>
          <p:nvPr/>
        </p:nvPicPr>
        <p:blipFill>
          <a:blip r:embed="rId4">
            <a:alphaModFix/>
          </a:blip>
          <a:stretch>
            <a:fillRect/>
          </a:stretch>
        </p:blipFill>
        <p:spPr>
          <a:xfrm>
            <a:off x="7727650" y="3804250"/>
            <a:ext cx="1169025" cy="1169025"/>
          </a:xfrm>
          <a:prstGeom prst="rect">
            <a:avLst/>
          </a:prstGeom>
          <a:noFill/>
          <a:ln>
            <a:noFill/>
          </a:ln>
        </p:spPr>
      </p:pic>
      <p:pic>
        <p:nvPicPr>
          <p:cNvPr id="75" name="Google Shape;75;p15"/>
          <p:cNvPicPr preferRelativeResize="0"/>
          <p:nvPr/>
        </p:nvPicPr>
        <p:blipFill>
          <a:blip r:embed="rId5">
            <a:alphaModFix/>
          </a:blip>
          <a:stretch>
            <a:fillRect/>
          </a:stretch>
        </p:blipFill>
        <p:spPr>
          <a:xfrm>
            <a:off x="7830213" y="299887"/>
            <a:ext cx="963900" cy="963900"/>
          </a:xfrm>
          <a:prstGeom prst="rect">
            <a:avLst/>
          </a:prstGeom>
          <a:noFill/>
          <a:ln>
            <a:noFill/>
          </a:ln>
        </p:spPr>
      </p:pic>
      <p:pic>
        <p:nvPicPr>
          <p:cNvPr id="76" name="Google Shape;76;p15"/>
          <p:cNvPicPr preferRelativeResize="0"/>
          <p:nvPr/>
        </p:nvPicPr>
        <p:blipFill>
          <a:blip r:embed="rId5">
            <a:alphaModFix/>
          </a:blip>
          <a:stretch>
            <a:fillRect/>
          </a:stretch>
        </p:blipFill>
        <p:spPr>
          <a:xfrm>
            <a:off x="252750" y="4009375"/>
            <a:ext cx="963900" cy="9639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8"/>
        <p:cNvGrpSpPr/>
        <p:nvPr/>
      </p:nvGrpSpPr>
      <p:grpSpPr>
        <a:xfrm>
          <a:off x="0" y="0"/>
          <a:ext cx="0" cy="0"/>
          <a:chOff x="0" y="0"/>
          <a:chExt cx="0" cy="0"/>
        </a:xfrm>
      </p:grpSpPr>
      <p:sp>
        <p:nvSpPr>
          <p:cNvPr id="549" name="Google Shape;549;p44"/>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4"/>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551" name="Google Shape;551;p44"/>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52" name="Google Shape;552;p44"/>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53" name="Google Shape;553;p44"/>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54" name="Google Shape;554;p44"/>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55" name="Google Shape;555;p44"/>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56" name="Google Shape;556;p44"/>
          <p:cNvSpPr txBox="1"/>
          <p:nvPr/>
        </p:nvSpPr>
        <p:spPr>
          <a:xfrm>
            <a:off x="878863" y="603600"/>
            <a:ext cx="7715700" cy="712216"/>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1000" dirty="0">
                <a:solidFill>
                  <a:schemeClr val="lt1"/>
                </a:solidFill>
                <a:latin typeface="Ubuntu"/>
                <a:ea typeface="Ubuntu"/>
                <a:cs typeface="Ubuntu"/>
                <a:sym typeface="Ubuntu"/>
              </a:rPr>
              <a:t>Background image: A baby peacefully sleeping in a bedroom, surrounded by baby toys, diapers, and blankets, with the diaper caddy sitting nearby emitting a magical scent
Brand Card 1: 
Model: A baby sitting on a soft blanket, looking at the phoenix feather design on the diaper caddy
Text: BabyLuv was founded out of a deep love for baby phoenixes, and our goal is to raise them in the best environment possible with the help of our magical diaper caddy.
Brand Card 2:
Model: A baby playing with the toys near the diaper caddy, looking excited
Text: Our goal at BabyLuv is to create products that not only make parenting easier but also enchanting, allowing your little one to have a magical childhood.
Brand Card 3:
Model: A baby happily grabbing a diaper from the diaper caddy, with a banner offering a discount on other products
Text: Don't miss out on our special promotion for other enchanting baby products that will make parenting a truly magical experience.
ASINs Gallery:
Follow a clean, simple design with the baby as the main focus, showcasing the magical elements of the diaper caddy and creating a captivating story for potential customers.</a:t>
            </a:r>
            <a:endParaRPr sz="10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57" name="Google Shape;557;p44"/>
          <p:cNvSpPr txBox="1"/>
          <p:nvPr/>
        </p:nvSpPr>
        <p:spPr>
          <a:xfrm>
            <a:off x="836700" y="0"/>
            <a:ext cx="7590000" cy="572434"/>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Brand Story</a:t>
            </a:r>
            <a:endParaRPr sz="2400" b="1" dirty="0">
              <a:solidFill>
                <a:srgbClr val="F1F1E9"/>
              </a:solidFill>
              <a:latin typeface="Ubuntu"/>
              <a:ea typeface="Ubuntu"/>
              <a:cs typeface="Ubuntu"/>
              <a:sym typeface="Ubuntu"/>
            </a:endParaRPr>
          </a:p>
        </p:txBody>
      </p:sp>
    </p:spTree>
    <p:extLst>
      <p:ext uri="{BB962C8B-B14F-4D97-AF65-F5344CB8AC3E}">
        <p14:creationId xmlns:p14="http://schemas.microsoft.com/office/powerpoint/2010/main" val="1549098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8"/>
        <p:cNvGrpSpPr/>
        <p:nvPr/>
      </p:nvGrpSpPr>
      <p:grpSpPr>
        <a:xfrm>
          <a:off x="0" y="0"/>
          <a:ext cx="0" cy="0"/>
          <a:chOff x="0" y="0"/>
          <a:chExt cx="0" cy="0"/>
        </a:xfrm>
      </p:grpSpPr>
      <p:sp>
        <p:nvSpPr>
          <p:cNvPr id="549" name="Google Shape;549;p44"/>
          <p:cNvSpPr/>
          <p:nvPr/>
        </p:nvSpPr>
        <p:spPr>
          <a:xfrm>
            <a:off x="-8975" y="0"/>
            <a:ext cx="7386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4"/>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A+ content </a:t>
            </a:r>
            <a:endParaRPr sz="400" b="1">
              <a:solidFill>
                <a:srgbClr val="1A3939"/>
              </a:solidFill>
              <a:latin typeface="Ubuntu"/>
              <a:ea typeface="Ubuntu"/>
              <a:cs typeface="Ubuntu"/>
              <a:sym typeface="Ubuntu"/>
            </a:endParaRPr>
          </a:p>
        </p:txBody>
      </p:sp>
      <p:sp>
        <p:nvSpPr>
          <p:cNvPr id="551" name="Google Shape;551;p44"/>
          <p:cNvSpPr txBox="1"/>
          <p:nvPr/>
        </p:nvSpPr>
        <p:spPr>
          <a:xfrm rot="-5400000">
            <a:off x="-10771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1A3939"/>
                </a:solidFill>
                <a:latin typeface="Ubuntu Light"/>
                <a:ea typeface="Ubuntu Light"/>
                <a:cs typeface="Ubuntu Light"/>
                <a:sym typeface="Ubuntu Light"/>
              </a:rPr>
              <a:t>Suggested Image list</a:t>
            </a:r>
            <a:endParaRPr sz="400">
              <a:solidFill>
                <a:srgbClr val="1A3939"/>
              </a:solidFill>
              <a:latin typeface="Ubuntu Light"/>
              <a:ea typeface="Ubuntu Light"/>
              <a:cs typeface="Ubuntu Light"/>
              <a:sym typeface="Ubuntu Light"/>
            </a:endParaRPr>
          </a:p>
        </p:txBody>
      </p:sp>
      <p:cxnSp>
        <p:nvCxnSpPr>
          <p:cNvPr id="552" name="Google Shape;552;p44"/>
          <p:cNvCxnSpPr/>
          <p:nvPr/>
        </p:nvCxnSpPr>
        <p:spPr>
          <a:xfrm>
            <a:off x="329425" y="-63000"/>
            <a:ext cx="0" cy="5269500"/>
          </a:xfrm>
          <a:prstGeom prst="straightConnector1">
            <a:avLst/>
          </a:prstGeom>
          <a:noFill/>
          <a:ln w="9525" cap="flat" cmpd="sng">
            <a:solidFill>
              <a:srgbClr val="1A3939"/>
            </a:solidFill>
            <a:prstDash val="solid"/>
            <a:round/>
            <a:headEnd type="none" w="med" len="med"/>
            <a:tailEnd type="none" w="med" len="med"/>
          </a:ln>
        </p:spPr>
      </p:cxnSp>
      <p:cxnSp>
        <p:nvCxnSpPr>
          <p:cNvPr id="553" name="Google Shape;553;p44"/>
          <p:cNvCxnSpPr/>
          <p:nvPr/>
        </p:nvCxnSpPr>
        <p:spPr>
          <a:xfrm>
            <a:off x="8781575" y="-40425"/>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554" name="Google Shape;554;p44"/>
          <p:cNvCxnSpPr/>
          <p:nvPr/>
        </p:nvCxnSpPr>
        <p:spPr>
          <a:xfrm>
            <a:off x="9086375" y="-40425"/>
            <a:ext cx="0" cy="5269500"/>
          </a:xfrm>
          <a:prstGeom prst="straightConnector1">
            <a:avLst/>
          </a:prstGeom>
          <a:noFill/>
          <a:ln w="9525" cap="flat" cmpd="sng">
            <a:solidFill>
              <a:srgbClr val="F1F1E9"/>
            </a:solidFill>
            <a:prstDash val="solid"/>
            <a:round/>
            <a:headEnd type="none" w="med" len="med"/>
            <a:tailEnd type="none" w="med" len="med"/>
          </a:ln>
        </p:spPr>
      </p:cxnSp>
      <p:sp>
        <p:nvSpPr>
          <p:cNvPr id="555" name="Google Shape;555;p44"/>
          <p:cNvSpPr txBox="1"/>
          <p:nvPr/>
        </p:nvSpPr>
        <p:spPr>
          <a:xfrm rot="-5400000">
            <a:off x="7584738" y="3525824"/>
            <a:ext cx="2718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1F1E9"/>
                </a:solidFill>
                <a:latin typeface="Ubuntu Light"/>
                <a:ea typeface="Ubuntu Light"/>
                <a:cs typeface="Ubuntu Light"/>
                <a:sym typeface="Ubuntu Light"/>
              </a:rPr>
              <a:t>Additional Suggested Images</a:t>
            </a:r>
            <a:endParaRPr sz="400">
              <a:solidFill>
                <a:srgbClr val="F1F1E9"/>
              </a:solidFill>
              <a:latin typeface="Ubuntu Light"/>
              <a:ea typeface="Ubuntu Light"/>
              <a:cs typeface="Ubuntu Light"/>
              <a:sym typeface="Ubuntu Light"/>
            </a:endParaRPr>
          </a:p>
        </p:txBody>
      </p:sp>
      <p:sp>
        <p:nvSpPr>
          <p:cNvPr id="556" name="Google Shape;556;p44"/>
          <p:cNvSpPr txBox="1"/>
          <p:nvPr/>
        </p:nvSpPr>
        <p:spPr>
          <a:xfrm>
            <a:off x="878863" y="603600"/>
            <a:ext cx="7715700" cy="712216"/>
          </a:xfrm>
          <a:prstGeom prst="rect">
            <a:avLst/>
          </a:prstGeom>
          <a:noFill/>
          <a:ln>
            <a:noFill/>
          </a:ln>
        </p:spPr>
        <p:txBody>
          <a:bodyPr spcFirstLastPara="1" wrap="square" lIns="91425" tIns="91425" rIns="91425" bIns="91425" anchor="t" anchorCtr="0">
            <a:spAutoFit/>
          </a:bodyPr>
          <a:lstStyle/>
          <a:p>
            <a:pPr marL="457200" lvl="0" indent="0" algn="just" rtl="0">
              <a:lnSpc>
                <a:spcPct val="100000"/>
              </a:lnSpc>
              <a:spcBef>
                <a:spcPts val="0"/>
              </a:spcBef>
              <a:spcAft>
                <a:spcPts val="0"/>
              </a:spcAft>
              <a:buNone/>
            </a:pPr>
            <a:r>
              <a:rPr lang="es-MX" sz="1000" dirty="0">
                <a:solidFill>
                  <a:schemeClr val="lt1"/>
                </a:solidFill>
                <a:latin typeface="Ubuntu"/>
                <a:ea typeface="Ubuntu"/>
                <a:cs typeface="Ubuntu"/>
                <a:sym typeface="Ubuntu"/>
              </a:rPr>
              <a:t>*</a:t>
            </a:r>
            <a:endParaRPr sz="1000" dirty="0">
              <a:solidFill>
                <a:schemeClr val="lt1"/>
              </a:solidFill>
              <a:latin typeface="Ubuntu"/>
              <a:ea typeface="Ubuntu"/>
              <a:cs typeface="Ubuntu"/>
              <a:sym typeface="Ubuntu"/>
            </a:endParaRPr>
          </a:p>
          <a:p>
            <a:pPr marL="0" lvl="0" indent="0" algn="just" rtl="0">
              <a:lnSpc>
                <a:spcPct val="115000"/>
              </a:lnSpc>
              <a:spcBef>
                <a:spcPts val="0"/>
              </a:spcBef>
              <a:spcAft>
                <a:spcPts val="1000"/>
              </a:spcAft>
              <a:buNone/>
            </a:pPr>
            <a:endParaRPr sz="1300" dirty="0">
              <a:solidFill>
                <a:schemeClr val="lt1"/>
              </a:solidFill>
              <a:latin typeface="Ubuntu"/>
              <a:ea typeface="Ubuntu"/>
              <a:cs typeface="Ubuntu"/>
              <a:sym typeface="Ubuntu"/>
            </a:endParaRPr>
          </a:p>
        </p:txBody>
      </p:sp>
      <p:sp>
        <p:nvSpPr>
          <p:cNvPr id="557" name="Google Shape;557;p44"/>
          <p:cNvSpPr txBox="1"/>
          <p:nvPr/>
        </p:nvSpPr>
        <p:spPr>
          <a:xfrm>
            <a:off x="836700" y="0"/>
            <a:ext cx="7590000" cy="57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2800" dirty="0">
                <a:solidFill>
                  <a:srgbClr val="FFC643"/>
                </a:solidFill>
                <a:latin typeface="Ubuntu"/>
                <a:ea typeface="Ubuntu"/>
                <a:cs typeface="Ubuntu"/>
                <a:sym typeface="Ubuntu"/>
              </a:rPr>
              <a:t>Suggested Concept: </a:t>
            </a:r>
            <a:r>
              <a:rPr lang="en" sz="2400" b="1" dirty="0">
                <a:solidFill>
                  <a:srgbClr val="F1F1E9"/>
                </a:solidFill>
                <a:latin typeface="Ubuntu"/>
                <a:ea typeface="Ubuntu"/>
                <a:cs typeface="Ubuntu"/>
                <a:sym typeface="Ubuntu"/>
              </a:rPr>
              <a:t>Brand Story</a:t>
            </a:r>
            <a:endParaRPr sz="2400" b="1" dirty="0">
              <a:solidFill>
                <a:srgbClr val="F1F1E9"/>
              </a:solidFill>
              <a:latin typeface="Ubuntu"/>
              <a:ea typeface="Ubuntu"/>
              <a:cs typeface="Ubuntu"/>
              <a:sym typeface="Ubuntu"/>
            </a:endParaRPr>
          </a:p>
        </p:txBody>
      </p:sp>
    </p:spTree>
    <p:extLst>
      <p:ext uri="{BB962C8B-B14F-4D97-AF65-F5344CB8AC3E}">
        <p14:creationId xmlns:p14="http://schemas.microsoft.com/office/powerpoint/2010/main" val="2968549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grpSp>
        <p:nvGrpSpPr>
          <p:cNvPr id="100" name="Google Shape;100;p17"/>
          <p:cNvGrpSpPr/>
          <p:nvPr/>
        </p:nvGrpSpPr>
        <p:grpSpPr>
          <a:xfrm>
            <a:off x="0" y="-114300"/>
            <a:ext cx="9715729" cy="5257724"/>
            <a:chOff x="0" y="-8425"/>
            <a:chExt cx="10629901" cy="5334001"/>
          </a:xfrm>
        </p:grpSpPr>
        <p:pic>
          <p:nvPicPr>
            <p:cNvPr id="101" name="Google Shape;101;p17"/>
            <p:cNvPicPr preferRelativeResize="0"/>
            <p:nvPr/>
          </p:nvPicPr>
          <p:blipFill>
            <a:blip r:embed="rId3">
              <a:alphaModFix/>
            </a:blip>
            <a:stretch>
              <a:fillRect/>
            </a:stretch>
          </p:blipFill>
          <p:spPr>
            <a:xfrm>
              <a:off x="0" y="-1100"/>
              <a:ext cx="1771651" cy="1771651"/>
            </a:xfrm>
            <a:prstGeom prst="rect">
              <a:avLst/>
            </a:prstGeom>
            <a:noFill/>
            <a:ln>
              <a:noFill/>
            </a:ln>
          </p:spPr>
        </p:pic>
        <p:pic>
          <p:nvPicPr>
            <p:cNvPr id="102" name="Google Shape;102;p17"/>
            <p:cNvPicPr preferRelativeResize="0"/>
            <p:nvPr/>
          </p:nvPicPr>
          <p:blipFill>
            <a:blip r:embed="rId4">
              <a:alphaModFix/>
            </a:blip>
            <a:stretch>
              <a:fillRect/>
            </a:stretch>
          </p:blipFill>
          <p:spPr>
            <a:xfrm>
              <a:off x="0" y="1770550"/>
              <a:ext cx="1771651" cy="1771651"/>
            </a:xfrm>
            <a:prstGeom prst="rect">
              <a:avLst/>
            </a:prstGeom>
            <a:noFill/>
            <a:ln>
              <a:noFill/>
            </a:ln>
          </p:spPr>
        </p:pic>
        <p:pic>
          <p:nvPicPr>
            <p:cNvPr id="103" name="Google Shape;103;p17"/>
            <p:cNvPicPr preferRelativeResize="0"/>
            <p:nvPr/>
          </p:nvPicPr>
          <p:blipFill>
            <a:blip r:embed="rId5">
              <a:alphaModFix/>
            </a:blip>
            <a:stretch>
              <a:fillRect/>
            </a:stretch>
          </p:blipFill>
          <p:spPr>
            <a:xfrm>
              <a:off x="0" y="3542200"/>
              <a:ext cx="1771651" cy="1771651"/>
            </a:xfrm>
            <a:prstGeom prst="rect">
              <a:avLst/>
            </a:prstGeom>
            <a:noFill/>
            <a:ln>
              <a:noFill/>
            </a:ln>
          </p:spPr>
        </p:pic>
        <p:pic>
          <p:nvPicPr>
            <p:cNvPr id="104" name="Google Shape;104;p17"/>
            <p:cNvPicPr preferRelativeResize="0"/>
            <p:nvPr/>
          </p:nvPicPr>
          <p:blipFill>
            <a:blip r:embed="rId6">
              <a:alphaModFix/>
            </a:blip>
            <a:stretch>
              <a:fillRect/>
            </a:stretch>
          </p:blipFill>
          <p:spPr>
            <a:xfrm>
              <a:off x="1771650" y="1770550"/>
              <a:ext cx="1771651" cy="1771651"/>
            </a:xfrm>
            <a:prstGeom prst="rect">
              <a:avLst/>
            </a:prstGeom>
            <a:noFill/>
            <a:ln>
              <a:noFill/>
            </a:ln>
          </p:spPr>
        </p:pic>
        <p:pic>
          <p:nvPicPr>
            <p:cNvPr id="105" name="Google Shape;105;p17"/>
            <p:cNvPicPr preferRelativeResize="0"/>
            <p:nvPr/>
          </p:nvPicPr>
          <p:blipFill>
            <a:blip r:embed="rId7">
              <a:alphaModFix/>
            </a:blip>
            <a:stretch>
              <a:fillRect/>
            </a:stretch>
          </p:blipFill>
          <p:spPr>
            <a:xfrm>
              <a:off x="1771650" y="-1100"/>
              <a:ext cx="1771651" cy="1771651"/>
            </a:xfrm>
            <a:prstGeom prst="rect">
              <a:avLst/>
            </a:prstGeom>
            <a:noFill/>
            <a:ln>
              <a:noFill/>
            </a:ln>
          </p:spPr>
        </p:pic>
        <p:pic>
          <p:nvPicPr>
            <p:cNvPr id="106" name="Google Shape;106;p17"/>
            <p:cNvPicPr preferRelativeResize="0"/>
            <p:nvPr/>
          </p:nvPicPr>
          <p:blipFill>
            <a:blip r:embed="rId8">
              <a:alphaModFix/>
            </a:blip>
            <a:stretch>
              <a:fillRect/>
            </a:stretch>
          </p:blipFill>
          <p:spPr>
            <a:xfrm>
              <a:off x="3543300" y="0"/>
              <a:ext cx="1771651" cy="1771651"/>
            </a:xfrm>
            <a:prstGeom prst="rect">
              <a:avLst/>
            </a:prstGeom>
            <a:noFill/>
            <a:ln>
              <a:noFill/>
            </a:ln>
          </p:spPr>
        </p:pic>
        <p:pic>
          <p:nvPicPr>
            <p:cNvPr id="107" name="Google Shape;107;p17"/>
            <p:cNvPicPr preferRelativeResize="0"/>
            <p:nvPr/>
          </p:nvPicPr>
          <p:blipFill>
            <a:blip r:embed="rId9">
              <a:alphaModFix/>
            </a:blip>
            <a:stretch>
              <a:fillRect/>
            </a:stretch>
          </p:blipFill>
          <p:spPr>
            <a:xfrm>
              <a:off x="1771651" y="3542200"/>
              <a:ext cx="1771651" cy="1771651"/>
            </a:xfrm>
            <a:prstGeom prst="rect">
              <a:avLst/>
            </a:prstGeom>
            <a:noFill/>
            <a:ln>
              <a:noFill/>
            </a:ln>
          </p:spPr>
        </p:pic>
        <p:pic>
          <p:nvPicPr>
            <p:cNvPr id="108" name="Google Shape;108;p17"/>
            <p:cNvPicPr preferRelativeResize="0"/>
            <p:nvPr/>
          </p:nvPicPr>
          <p:blipFill>
            <a:blip r:embed="rId10">
              <a:alphaModFix/>
            </a:blip>
            <a:stretch>
              <a:fillRect/>
            </a:stretch>
          </p:blipFill>
          <p:spPr>
            <a:xfrm>
              <a:off x="3543300" y="1771650"/>
              <a:ext cx="1771651" cy="1771651"/>
            </a:xfrm>
            <a:prstGeom prst="rect">
              <a:avLst/>
            </a:prstGeom>
            <a:noFill/>
            <a:ln>
              <a:noFill/>
            </a:ln>
          </p:spPr>
        </p:pic>
        <p:pic>
          <p:nvPicPr>
            <p:cNvPr id="109" name="Google Shape;109;p17"/>
            <p:cNvPicPr preferRelativeResize="0"/>
            <p:nvPr/>
          </p:nvPicPr>
          <p:blipFill>
            <a:blip r:embed="rId11">
              <a:alphaModFix/>
            </a:blip>
            <a:stretch>
              <a:fillRect/>
            </a:stretch>
          </p:blipFill>
          <p:spPr>
            <a:xfrm>
              <a:off x="3543301" y="3544400"/>
              <a:ext cx="1771651" cy="1771651"/>
            </a:xfrm>
            <a:prstGeom prst="rect">
              <a:avLst/>
            </a:prstGeom>
            <a:noFill/>
            <a:ln>
              <a:noFill/>
            </a:ln>
          </p:spPr>
        </p:pic>
        <p:pic>
          <p:nvPicPr>
            <p:cNvPr id="110" name="Google Shape;110;p17"/>
            <p:cNvPicPr preferRelativeResize="0"/>
            <p:nvPr/>
          </p:nvPicPr>
          <p:blipFill>
            <a:blip r:embed="rId12">
              <a:alphaModFix/>
            </a:blip>
            <a:stretch>
              <a:fillRect/>
            </a:stretch>
          </p:blipFill>
          <p:spPr>
            <a:xfrm>
              <a:off x="5314950" y="1771650"/>
              <a:ext cx="1771651" cy="1771651"/>
            </a:xfrm>
            <a:prstGeom prst="rect">
              <a:avLst/>
            </a:prstGeom>
            <a:noFill/>
            <a:ln>
              <a:noFill/>
            </a:ln>
          </p:spPr>
        </p:pic>
        <p:pic>
          <p:nvPicPr>
            <p:cNvPr id="111" name="Google Shape;111;p17"/>
            <p:cNvPicPr preferRelativeResize="0"/>
            <p:nvPr/>
          </p:nvPicPr>
          <p:blipFill>
            <a:blip r:embed="rId13">
              <a:alphaModFix/>
            </a:blip>
            <a:stretch>
              <a:fillRect/>
            </a:stretch>
          </p:blipFill>
          <p:spPr>
            <a:xfrm>
              <a:off x="5314950" y="-8425"/>
              <a:ext cx="1771651" cy="1771651"/>
            </a:xfrm>
            <a:prstGeom prst="rect">
              <a:avLst/>
            </a:prstGeom>
            <a:noFill/>
            <a:ln>
              <a:noFill/>
            </a:ln>
          </p:spPr>
        </p:pic>
        <p:pic>
          <p:nvPicPr>
            <p:cNvPr id="112" name="Google Shape;112;p17"/>
            <p:cNvPicPr preferRelativeResize="0"/>
            <p:nvPr/>
          </p:nvPicPr>
          <p:blipFill>
            <a:blip r:embed="rId14">
              <a:alphaModFix/>
            </a:blip>
            <a:stretch>
              <a:fillRect/>
            </a:stretch>
          </p:blipFill>
          <p:spPr>
            <a:xfrm>
              <a:off x="5314950" y="3553925"/>
              <a:ext cx="1771651" cy="1771651"/>
            </a:xfrm>
            <a:prstGeom prst="rect">
              <a:avLst/>
            </a:prstGeom>
            <a:noFill/>
            <a:ln>
              <a:noFill/>
            </a:ln>
          </p:spPr>
        </p:pic>
        <p:pic>
          <p:nvPicPr>
            <p:cNvPr id="113" name="Google Shape;113;p17"/>
            <p:cNvPicPr preferRelativeResize="0"/>
            <p:nvPr/>
          </p:nvPicPr>
          <p:blipFill>
            <a:blip r:embed="rId15">
              <a:alphaModFix/>
            </a:blip>
            <a:stretch>
              <a:fillRect/>
            </a:stretch>
          </p:blipFill>
          <p:spPr>
            <a:xfrm>
              <a:off x="7086600" y="3551725"/>
              <a:ext cx="1771651" cy="1771651"/>
            </a:xfrm>
            <a:prstGeom prst="rect">
              <a:avLst/>
            </a:prstGeom>
            <a:noFill/>
            <a:ln>
              <a:noFill/>
            </a:ln>
          </p:spPr>
        </p:pic>
        <p:pic>
          <p:nvPicPr>
            <p:cNvPr id="114" name="Google Shape;114;p17"/>
            <p:cNvPicPr preferRelativeResize="0"/>
            <p:nvPr/>
          </p:nvPicPr>
          <p:blipFill>
            <a:blip r:embed="rId16">
              <a:alphaModFix/>
            </a:blip>
            <a:stretch>
              <a:fillRect/>
            </a:stretch>
          </p:blipFill>
          <p:spPr>
            <a:xfrm>
              <a:off x="7086600" y="-8425"/>
              <a:ext cx="1771651" cy="1771651"/>
            </a:xfrm>
            <a:prstGeom prst="rect">
              <a:avLst/>
            </a:prstGeom>
            <a:noFill/>
            <a:ln>
              <a:noFill/>
            </a:ln>
          </p:spPr>
        </p:pic>
        <p:pic>
          <p:nvPicPr>
            <p:cNvPr id="115" name="Google Shape;115;p17"/>
            <p:cNvPicPr preferRelativeResize="0"/>
            <p:nvPr/>
          </p:nvPicPr>
          <p:blipFill>
            <a:blip r:embed="rId17">
              <a:alphaModFix/>
            </a:blip>
            <a:stretch>
              <a:fillRect/>
            </a:stretch>
          </p:blipFill>
          <p:spPr>
            <a:xfrm>
              <a:off x="7086600" y="1771650"/>
              <a:ext cx="1771651" cy="1771651"/>
            </a:xfrm>
            <a:prstGeom prst="rect">
              <a:avLst/>
            </a:prstGeom>
            <a:noFill/>
            <a:ln>
              <a:noFill/>
            </a:ln>
          </p:spPr>
        </p:pic>
        <p:pic>
          <p:nvPicPr>
            <p:cNvPr id="116" name="Google Shape;116;p17"/>
            <p:cNvPicPr preferRelativeResize="0"/>
            <p:nvPr/>
          </p:nvPicPr>
          <p:blipFill>
            <a:blip r:embed="rId18">
              <a:alphaModFix/>
            </a:blip>
            <a:stretch>
              <a:fillRect/>
            </a:stretch>
          </p:blipFill>
          <p:spPr>
            <a:xfrm>
              <a:off x="8858250" y="0"/>
              <a:ext cx="1771651" cy="1771651"/>
            </a:xfrm>
            <a:prstGeom prst="rect">
              <a:avLst/>
            </a:prstGeom>
            <a:noFill/>
            <a:ln>
              <a:noFill/>
            </a:ln>
          </p:spPr>
        </p:pic>
        <p:pic>
          <p:nvPicPr>
            <p:cNvPr id="117" name="Google Shape;117;p17"/>
            <p:cNvPicPr preferRelativeResize="0"/>
            <p:nvPr/>
          </p:nvPicPr>
          <p:blipFill>
            <a:blip r:embed="rId19">
              <a:alphaModFix/>
            </a:blip>
            <a:stretch>
              <a:fillRect/>
            </a:stretch>
          </p:blipFill>
          <p:spPr>
            <a:xfrm>
              <a:off x="8858250" y="1763225"/>
              <a:ext cx="1771651" cy="1771651"/>
            </a:xfrm>
            <a:prstGeom prst="rect">
              <a:avLst/>
            </a:prstGeom>
            <a:noFill/>
            <a:ln>
              <a:noFill/>
            </a:ln>
          </p:spPr>
        </p:pic>
        <p:pic>
          <p:nvPicPr>
            <p:cNvPr id="118" name="Google Shape;118;p17"/>
            <p:cNvPicPr preferRelativeResize="0"/>
            <p:nvPr/>
          </p:nvPicPr>
          <p:blipFill>
            <a:blip r:embed="rId20">
              <a:alphaModFix/>
            </a:blip>
            <a:stretch>
              <a:fillRect/>
            </a:stretch>
          </p:blipFill>
          <p:spPr>
            <a:xfrm>
              <a:off x="8858250" y="3543300"/>
              <a:ext cx="1771651" cy="1771651"/>
            </a:xfrm>
            <a:prstGeom prst="rect">
              <a:avLst/>
            </a:prstGeom>
            <a:noFill/>
            <a:ln>
              <a:noFill/>
            </a:ln>
          </p:spPr>
        </p:pic>
      </p:grpSp>
      <p:sp>
        <p:nvSpPr>
          <p:cNvPr id="119" name="Google Shape;119;p17"/>
          <p:cNvSpPr/>
          <p:nvPr/>
        </p:nvSpPr>
        <p:spPr>
          <a:xfrm>
            <a:off x="0" y="-114300"/>
            <a:ext cx="9715500" cy="5257800"/>
          </a:xfrm>
          <a:prstGeom prst="rect">
            <a:avLst/>
          </a:prstGeom>
          <a:solidFill>
            <a:srgbClr val="1A3939">
              <a:alpha val="4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7"/>
          <p:cNvSpPr/>
          <p:nvPr/>
        </p:nvSpPr>
        <p:spPr>
          <a:xfrm>
            <a:off x="2813975" y="2086600"/>
            <a:ext cx="3751800" cy="853800"/>
          </a:xfrm>
          <a:prstGeom prst="roundRect">
            <a:avLst>
              <a:gd name="adj" fmla="val 16667"/>
            </a:avLst>
          </a:prstGeom>
          <a:solidFill>
            <a:srgbClr val="1A3939">
              <a:alpha val="60780"/>
            </a:srgbClr>
          </a:solidFill>
          <a:ln>
            <a:noFill/>
          </a:ln>
          <a:effectLst>
            <a:outerShdw blurRad="200025" dist="30480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17"/>
          <p:cNvGrpSpPr/>
          <p:nvPr/>
        </p:nvGrpSpPr>
        <p:grpSpPr>
          <a:xfrm>
            <a:off x="3124975" y="2161070"/>
            <a:ext cx="3189300" cy="740777"/>
            <a:chOff x="5693763" y="110450"/>
            <a:chExt cx="3189300" cy="1122900"/>
          </a:xfrm>
        </p:grpSpPr>
        <p:sp>
          <p:nvSpPr>
            <p:cNvPr id="122" name="Google Shape;122;p17"/>
            <p:cNvSpPr txBox="1"/>
            <p:nvPr/>
          </p:nvSpPr>
          <p:spPr>
            <a:xfrm>
              <a:off x="5871950" y="110450"/>
              <a:ext cx="2888100" cy="1122900"/>
            </a:xfrm>
            <a:prstGeom prst="rect">
              <a:avLst/>
            </a:prstGeom>
            <a:noFill/>
            <a:ln>
              <a:noFill/>
            </a:ln>
          </p:spPr>
          <p:txBody>
            <a:bodyPr spcFirstLastPara="1" wrap="square" lIns="91425" tIns="91425" rIns="91425" bIns="91425" anchor="t" anchorCtr="0">
              <a:noAutofit/>
            </a:bodyPr>
            <a:lstStyle/>
            <a:p>
              <a:pPr marL="0" lvl="0" indent="0" algn="l" rtl="0">
                <a:lnSpc>
                  <a:spcPct val="70000"/>
                </a:lnSpc>
                <a:spcBef>
                  <a:spcPts val="0"/>
                </a:spcBef>
                <a:spcAft>
                  <a:spcPts val="0"/>
                </a:spcAft>
                <a:buNone/>
              </a:pPr>
              <a:r>
                <a:rPr lang="en" sz="2271">
                  <a:solidFill>
                    <a:srgbClr val="F1F1E9"/>
                  </a:solidFill>
                  <a:latin typeface="Ubuntu Light"/>
                  <a:ea typeface="Ubuntu Light"/>
                  <a:cs typeface="Ubuntu Light"/>
                  <a:sym typeface="Ubuntu Light"/>
                </a:rPr>
                <a:t>Reference images </a:t>
              </a:r>
              <a:endParaRPr sz="2271">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4357">
                <a:solidFill>
                  <a:srgbClr val="FFFFFF"/>
                </a:solidFill>
                <a:latin typeface="Poppins Light"/>
                <a:ea typeface="Poppins Light"/>
                <a:cs typeface="Poppins Light"/>
                <a:sym typeface="Poppins Light"/>
              </a:endParaRPr>
            </a:p>
            <a:p>
              <a:pPr marL="0" lvl="0" indent="0" algn="l" rtl="0">
                <a:lnSpc>
                  <a:spcPct val="115000"/>
                </a:lnSpc>
                <a:spcBef>
                  <a:spcPts val="0"/>
                </a:spcBef>
                <a:spcAft>
                  <a:spcPts val="0"/>
                </a:spcAft>
                <a:buNone/>
              </a:pPr>
              <a:endParaRPr sz="2500">
                <a:solidFill>
                  <a:srgbClr val="FFFFFF"/>
                </a:solidFill>
                <a:latin typeface="Poppins Light"/>
                <a:ea typeface="Poppins Light"/>
                <a:cs typeface="Poppins Light"/>
                <a:sym typeface="Poppins Light"/>
              </a:endParaRPr>
            </a:p>
          </p:txBody>
        </p:sp>
        <p:sp>
          <p:nvSpPr>
            <p:cNvPr id="123" name="Google Shape;123;p17"/>
            <p:cNvSpPr txBox="1"/>
            <p:nvPr/>
          </p:nvSpPr>
          <p:spPr>
            <a:xfrm>
              <a:off x="5693763" y="623639"/>
              <a:ext cx="3189300" cy="461700"/>
            </a:xfrm>
            <a:prstGeom prst="rect">
              <a:avLst/>
            </a:prstGeom>
            <a:noFill/>
            <a:ln>
              <a:noFill/>
            </a:ln>
          </p:spPr>
          <p:txBody>
            <a:bodyPr spcFirstLastPara="1" wrap="square" lIns="91425" tIns="91425" rIns="91425" bIns="91425" anchor="t" anchorCtr="0">
              <a:noAutofit/>
            </a:bodyPr>
            <a:lstStyle/>
            <a:p>
              <a:pPr marL="0" lvl="0" indent="0" algn="l" rtl="0">
                <a:lnSpc>
                  <a:spcPct val="70000"/>
                </a:lnSpc>
                <a:spcBef>
                  <a:spcPts val="0"/>
                </a:spcBef>
                <a:spcAft>
                  <a:spcPts val="0"/>
                </a:spcAft>
                <a:buNone/>
              </a:pPr>
              <a:r>
                <a:rPr lang="en" sz="2428" b="1">
                  <a:solidFill>
                    <a:srgbClr val="FFC643"/>
                  </a:solidFill>
                  <a:latin typeface="Ubuntu"/>
                  <a:ea typeface="Ubuntu"/>
                  <a:cs typeface="Ubuntu"/>
                  <a:sym typeface="Ubuntu"/>
                </a:rPr>
                <a:t>f</a:t>
              </a:r>
              <a:r>
                <a:rPr lang="en" sz="2571" b="1">
                  <a:solidFill>
                    <a:srgbClr val="FFC643"/>
                  </a:solidFill>
                  <a:latin typeface="Ubuntu"/>
                  <a:ea typeface="Ubuntu"/>
                  <a:cs typeface="Ubuntu"/>
                  <a:sym typeface="Ubuntu"/>
                </a:rPr>
                <a:t>rom our portfolio</a:t>
              </a:r>
              <a:endParaRPr sz="1100">
                <a:solidFill>
                  <a:srgbClr val="FFC643"/>
                </a:solidFill>
                <a:latin typeface="Ubuntu"/>
                <a:ea typeface="Ubuntu"/>
                <a:cs typeface="Ubuntu"/>
                <a:sym typeface="Ubuntu"/>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sp>
        <p:nvSpPr>
          <p:cNvPr id="162" name="Google Shape;162;p20"/>
          <p:cNvSpPr txBox="1"/>
          <p:nvPr/>
        </p:nvSpPr>
        <p:spPr>
          <a:xfrm>
            <a:off x="-759625" y="450650"/>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sp>
        <p:nvSpPr>
          <p:cNvPr id="163" name="Google Shape;163;p20"/>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0"/>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sp>
        <p:nvSpPr>
          <p:cNvPr id="165" name="Google Shape;165;p20"/>
          <p:cNvSpPr txBox="1"/>
          <p:nvPr/>
        </p:nvSpPr>
        <p:spPr>
          <a:xfrm>
            <a:off x="1058000" y="235100"/>
            <a:ext cx="7693500" cy="78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900" b="1">
                <a:solidFill>
                  <a:srgbClr val="F1F1E9"/>
                </a:solidFill>
                <a:latin typeface="Ubuntu"/>
                <a:ea typeface="Ubuntu"/>
                <a:cs typeface="Ubuntu"/>
                <a:sym typeface="Ubuntu"/>
              </a:rPr>
              <a:t>Insights</a:t>
            </a:r>
            <a:endParaRPr sz="2400">
              <a:solidFill>
                <a:srgbClr val="F1F1E9"/>
              </a:solidFill>
              <a:latin typeface="Poppins Light"/>
              <a:ea typeface="Poppins Light"/>
              <a:cs typeface="Poppins Light"/>
              <a:sym typeface="Poppins Light"/>
            </a:endParaRPr>
          </a:p>
        </p:txBody>
      </p:sp>
      <p:pic>
        <p:nvPicPr>
          <p:cNvPr id="166" name="Google Shape;166;p20"/>
          <p:cNvPicPr preferRelativeResize="0"/>
          <p:nvPr/>
        </p:nvPicPr>
        <p:blipFill>
          <a:blip r:embed="rId4">
            <a:alphaModFix/>
          </a:blip>
          <a:stretch>
            <a:fillRect/>
          </a:stretch>
        </p:blipFill>
        <p:spPr>
          <a:xfrm>
            <a:off x="1065573" y="1186748"/>
            <a:ext cx="252600" cy="252600"/>
          </a:xfrm>
          <a:prstGeom prst="rect">
            <a:avLst/>
          </a:prstGeom>
          <a:noFill/>
          <a:ln>
            <a:noFill/>
          </a:ln>
        </p:spPr>
      </p:pic>
      <p:sp>
        <p:nvSpPr>
          <p:cNvPr id="167" name="Google Shape;167;p20"/>
          <p:cNvSpPr/>
          <p:nvPr/>
        </p:nvSpPr>
        <p:spPr>
          <a:xfrm>
            <a:off x="343300"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0"/>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Insights</a:t>
            </a:r>
            <a:endParaRPr sz="400" b="1">
              <a:solidFill>
                <a:srgbClr val="1A3939"/>
              </a:solidFill>
              <a:latin typeface="Ubuntu"/>
              <a:ea typeface="Ubuntu"/>
              <a:cs typeface="Ubuntu"/>
              <a:sym typeface="Ubuntu"/>
            </a:endParaRPr>
          </a:p>
        </p:txBody>
      </p:sp>
      <p:sp>
        <p:nvSpPr>
          <p:cNvPr id="169" name="Google Shape;169;p20"/>
          <p:cNvSpPr txBox="1"/>
          <p:nvPr/>
        </p:nvSpPr>
        <p:spPr>
          <a:xfrm>
            <a:off x="-759625" y="2860575"/>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sp>
        <p:nvSpPr>
          <p:cNvPr id="170" name="Google Shape;170;p20"/>
          <p:cNvSpPr txBox="1"/>
          <p:nvPr/>
        </p:nvSpPr>
        <p:spPr>
          <a:xfrm>
            <a:off x="1328075" y="1061750"/>
            <a:ext cx="6911100" cy="185252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dirty="0">
                <a:solidFill>
                  <a:srgbClr val="F1F1E9"/>
                </a:solidFill>
                <a:latin typeface="Ubuntu"/>
                <a:ea typeface="Ubuntu"/>
                <a:cs typeface="Ubuntu"/>
                <a:sym typeface="Ubuntu"/>
              </a:rPr>
              <a:t>Reviews Insights</a:t>
            </a:r>
            <a:endParaRPr sz="1900" b="1" dirty="0">
              <a:solidFill>
                <a:srgbClr val="F1F1E9"/>
              </a:solidFill>
              <a:latin typeface="Ubuntu"/>
              <a:ea typeface="Ubuntu"/>
              <a:cs typeface="Ubuntu"/>
              <a:sym typeface="Ubuntu"/>
            </a:endParaRPr>
          </a:p>
          <a:p>
            <a:pPr marL="0" lvl="0" indent="0" algn="just" rtl="0">
              <a:lnSpc>
                <a:spcPct val="115000"/>
              </a:lnSpc>
              <a:spcBef>
                <a:spcPts val="1000"/>
              </a:spcBef>
              <a:spcAft>
                <a:spcPts val="0"/>
              </a:spcAft>
              <a:buNone/>
            </a:pPr>
            <a:r>
              <a:rPr lang="en" sz="1700" dirty="0">
                <a:solidFill>
                  <a:srgbClr val="F1F1E9"/>
                </a:solidFill>
                <a:latin typeface="Ubuntu Light"/>
                <a:ea typeface="Ubuntu Light"/>
                <a:cs typeface="Ubuntu Light"/>
                <a:sym typeface="Ubuntu Light"/>
              </a:rPr>
              <a:t>First, we studied the reviews of the competitor with the most reviews and with better ratings (4-5 stars) to analyze which features satisfy most clients. </a:t>
            </a:r>
            <a:endParaRPr sz="1700" dirty="0">
              <a:solidFill>
                <a:srgbClr val="F1F1E9"/>
              </a:solidFill>
              <a:latin typeface="Ubuntu Light"/>
              <a:ea typeface="Ubuntu Light"/>
              <a:cs typeface="Ubuntu Light"/>
              <a:sym typeface="Ubuntu Light"/>
            </a:endParaRPr>
          </a:p>
          <a:p>
            <a:pPr marL="0" lvl="0" indent="0" algn="just" rtl="0">
              <a:lnSpc>
                <a:spcPct val="115000"/>
              </a:lnSpc>
              <a:spcBef>
                <a:spcPts val="0"/>
              </a:spcBef>
              <a:spcAft>
                <a:spcPts val="0"/>
              </a:spcAft>
              <a:buNone/>
            </a:pPr>
            <a:endParaRPr sz="1700" dirty="0">
              <a:solidFill>
                <a:srgbClr val="F1F1E9"/>
              </a:solidFill>
              <a:latin typeface="Ubuntu Light"/>
              <a:ea typeface="Ubuntu Light"/>
              <a:cs typeface="Ubuntu Light"/>
              <a:sym typeface="Ubuntu Light"/>
            </a:endParaRPr>
          </a:p>
        </p:txBody>
      </p:sp>
      <p:cxnSp>
        <p:nvCxnSpPr>
          <p:cNvPr id="171" name="Google Shape;171;p20"/>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172" name="Google Shape;172;p20"/>
          <p:cNvSpPr txBox="1"/>
          <p:nvPr/>
        </p:nvSpPr>
        <p:spPr>
          <a:xfrm rot="-5400000">
            <a:off x="76015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Insights</a:t>
            </a:r>
            <a:endParaRPr sz="1100">
              <a:solidFill>
                <a:srgbClr val="F1F1E9"/>
              </a:solidFill>
              <a:latin typeface="Ubuntu Light"/>
              <a:ea typeface="Ubuntu Light"/>
              <a:cs typeface="Ubuntu Light"/>
              <a:sym typeface="Ubuntu Light"/>
            </a:endParaRPr>
          </a:p>
        </p:txBody>
      </p:sp>
      <p:cxnSp>
        <p:nvCxnSpPr>
          <p:cNvPr id="173" name="Google Shape;173;p20"/>
          <p:cNvCxnSpPr/>
          <p:nvPr/>
        </p:nvCxnSpPr>
        <p:spPr>
          <a:xfrm>
            <a:off x="866187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174" name="Google Shape;174;p20"/>
          <p:cNvCxnSpPr/>
          <p:nvPr/>
        </p:nvCxnSpPr>
        <p:spPr>
          <a:xfrm>
            <a:off x="89827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175" name="Google Shape;175;p20"/>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sp>
        <p:nvSpPr>
          <p:cNvPr id="180" name="Google Shape;180;p21"/>
          <p:cNvSpPr txBox="1"/>
          <p:nvPr/>
        </p:nvSpPr>
        <p:spPr>
          <a:xfrm>
            <a:off x="-759625" y="450650"/>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sp>
        <p:nvSpPr>
          <p:cNvPr id="181" name="Google Shape;181;p21"/>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sp>
        <p:nvSpPr>
          <p:cNvPr id="183" name="Google Shape;183;p21"/>
          <p:cNvSpPr txBox="1"/>
          <p:nvPr/>
        </p:nvSpPr>
        <p:spPr>
          <a:xfrm>
            <a:off x="1058000" y="235100"/>
            <a:ext cx="7693500" cy="78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900" b="1">
                <a:solidFill>
                  <a:srgbClr val="F1F1E9"/>
                </a:solidFill>
                <a:latin typeface="Ubuntu"/>
                <a:ea typeface="Ubuntu"/>
                <a:cs typeface="Ubuntu"/>
                <a:sym typeface="Ubuntu"/>
              </a:rPr>
              <a:t>Insights</a:t>
            </a:r>
            <a:endParaRPr sz="2400">
              <a:solidFill>
                <a:srgbClr val="F1F1E9"/>
              </a:solidFill>
              <a:latin typeface="Poppins Light"/>
              <a:ea typeface="Poppins Light"/>
              <a:cs typeface="Poppins Light"/>
              <a:sym typeface="Poppins Light"/>
            </a:endParaRPr>
          </a:p>
        </p:txBody>
      </p:sp>
      <p:pic>
        <p:nvPicPr>
          <p:cNvPr id="184" name="Google Shape;184;p21"/>
          <p:cNvPicPr preferRelativeResize="0"/>
          <p:nvPr/>
        </p:nvPicPr>
        <p:blipFill>
          <a:blip r:embed="rId4">
            <a:alphaModFix/>
          </a:blip>
          <a:stretch>
            <a:fillRect/>
          </a:stretch>
        </p:blipFill>
        <p:spPr>
          <a:xfrm>
            <a:off x="1446573" y="1110548"/>
            <a:ext cx="252600" cy="252600"/>
          </a:xfrm>
          <a:prstGeom prst="rect">
            <a:avLst/>
          </a:prstGeom>
          <a:noFill/>
          <a:ln>
            <a:noFill/>
          </a:ln>
        </p:spPr>
      </p:pic>
      <p:sp>
        <p:nvSpPr>
          <p:cNvPr id="185" name="Google Shape;185;p21"/>
          <p:cNvSpPr/>
          <p:nvPr/>
        </p:nvSpPr>
        <p:spPr>
          <a:xfrm>
            <a:off x="343300"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1"/>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Insights</a:t>
            </a:r>
            <a:endParaRPr sz="400" b="1">
              <a:solidFill>
                <a:srgbClr val="1A3939"/>
              </a:solidFill>
              <a:latin typeface="Ubuntu"/>
              <a:ea typeface="Ubuntu"/>
              <a:cs typeface="Ubuntu"/>
              <a:sym typeface="Ubuntu"/>
            </a:endParaRPr>
          </a:p>
        </p:txBody>
      </p:sp>
      <p:sp>
        <p:nvSpPr>
          <p:cNvPr id="187" name="Google Shape;187;p21"/>
          <p:cNvSpPr txBox="1"/>
          <p:nvPr/>
        </p:nvSpPr>
        <p:spPr>
          <a:xfrm>
            <a:off x="-759625" y="2860575"/>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sp>
        <p:nvSpPr>
          <p:cNvPr id="188" name="Google Shape;188;p21"/>
          <p:cNvSpPr txBox="1"/>
          <p:nvPr/>
        </p:nvSpPr>
        <p:spPr>
          <a:xfrm>
            <a:off x="1709081" y="985550"/>
            <a:ext cx="6410100" cy="108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a:solidFill>
                  <a:srgbClr val="F1F1E9"/>
                </a:solidFill>
                <a:latin typeface="Ubuntu"/>
                <a:ea typeface="Ubuntu"/>
                <a:cs typeface="Ubuntu"/>
                <a:sym typeface="Ubuntu"/>
              </a:rPr>
              <a:t>Reviews Insights</a:t>
            </a:r>
            <a:endParaRPr sz="1700">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1700">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1700">
              <a:solidFill>
                <a:srgbClr val="F1F1E9"/>
              </a:solidFill>
              <a:latin typeface="Ubuntu Light"/>
              <a:ea typeface="Ubuntu Light"/>
              <a:cs typeface="Ubuntu Light"/>
              <a:sym typeface="Ubuntu Light"/>
            </a:endParaRPr>
          </a:p>
        </p:txBody>
      </p:sp>
      <p:cxnSp>
        <p:nvCxnSpPr>
          <p:cNvPr id="189" name="Google Shape;189;p21"/>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190" name="Google Shape;190;p21"/>
          <p:cNvSpPr txBox="1"/>
          <p:nvPr/>
        </p:nvSpPr>
        <p:spPr>
          <a:xfrm rot="-5400000">
            <a:off x="76015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Insights</a:t>
            </a:r>
            <a:endParaRPr sz="1100">
              <a:solidFill>
                <a:srgbClr val="F1F1E9"/>
              </a:solidFill>
              <a:latin typeface="Ubuntu Light"/>
              <a:ea typeface="Ubuntu Light"/>
              <a:cs typeface="Ubuntu Light"/>
              <a:sym typeface="Ubuntu Light"/>
            </a:endParaRPr>
          </a:p>
        </p:txBody>
      </p:sp>
      <p:cxnSp>
        <p:nvCxnSpPr>
          <p:cNvPr id="191" name="Google Shape;191;p21"/>
          <p:cNvCxnSpPr/>
          <p:nvPr/>
        </p:nvCxnSpPr>
        <p:spPr>
          <a:xfrm>
            <a:off x="866187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192" name="Google Shape;192;p21"/>
          <p:cNvCxnSpPr/>
          <p:nvPr/>
        </p:nvCxnSpPr>
        <p:spPr>
          <a:xfrm>
            <a:off x="89827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193" name="Google Shape;193;p21"/>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pic>
        <p:nvPicPr>
          <p:cNvPr id="194" name="Google Shape;194;p21"/>
          <p:cNvPicPr preferRelativeResize="0"/>
          <p:nvPr/>
        </p:nvPicPr>
        <p:blipFill>
          <a:blip r:embed="rId5">
            <a:alphaModFix/>
          </a:blip>
          <a:stretch>
            <a:fillRect/>
          </a:stretch>
        </p:blipFill>
        <p:spPr>
          <a:xfrm>
            <a:off x="1035087" y="2007548"/>
            <a:ext cx="7273425" cy="1736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8"/>
        <p:cNvGrpSpPr/>
        <p:nvPr/>
      </p:nvGrpSpPr>
      <p:grpSpPr>
        <a:xfrm>
          <a:off x="0" y="0"/>
          <a:ext cx="0" cy="0"/>
          <a:chOff x="0" y="0"/>
          <a:chExt cx="0" cy="0"/>
        </a:xfrm>
      </p:grpSpPr>
      <p:sp>
        <p:nvSpPr>
          <p:cNvPr id="199" name="Google Shape;199;p22"/>
          <p:cNvSpPr txBox="1"/>
          <p:nvPr/>
        </p:nvSpPr>
        <p:spPr>
          <a:xfrm>
            <a:off x="-759625" y="298250"/>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cxnSp>
        <p:nvCxnSpPr>
          <p:cNvPr id="200" name="Google Shape;200;p22"/>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201" name="Google Shape;201;p22"/>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sp>
        <p:nvSpPr>
          <p:cNvPr id="203" name="Google Shape;203;p22"/>
          <p:cNvSpPr txBox="1"/>
          <p:nvPr/>
        </p:nvSpPr>
        <p:spPr>
          <a:xfrm>
            <a:off x="1058000" y="82700"/>
            <a:ext cx="7693500" cy="78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900" b="1">
                <a:solidFill>
                  <a:srgbClr val="F1F1E9"/>
                </a:solidFill>
                <a:latin typeface="Ubuntu"/>
                <a:ea typeface="Ubuntu"/>
                <a:cs typeface="Ubuntu"/>
                <a:sym typeface="Ubuntu"/>
              </a:rPr>
              <a:t>Insights</a:t>
            </a:r>
            <a:endParaRPr sz="2400">
              <a:solidFill>
                <a:srgbClr val="F1F1E9"/>
              </a:solidFill>
              <a:latin typeface="Poppins Light"/>
              <a:ea typeface="Poppins Light"/>
              <a:cs typeface="Poppins Light"/>
              <a:sym typeface="Poppins Light"/>
            </a:endParaRPr>
          </a:p>
        </p:txBody>
      </p:sp>
      <p:pic>
        <p:nvPicPr>
          <p:cNvPr id="204" name="Google Shape;204;p22"/>
          <p:cNvPicPr preferRelativeResize="0"/>
          <p:nvPr/>
        </p:nvPicPr>
        <p:blipFill>
          <a:blip r:embed="rId4">
            <a:alphaModFix/>
          </a:blip>
          <a:stretch>
            <a:fillRect/>
          </a:stretch>
        </p:blipFill>
        <p:spPr>
          <a:xfrm>
            <a:off x="1446573" y="881948"/>
            <a:ext cx="252600" cy="252600"/>
          </a:xfrm>
          <a:prstGeom prst="rect">
            <a:avLst/>
          </a:prstGeom>
          <a:noFill/>
          <a:ln>
            <a:noFill/>
          </a:ln>
        </p:spPr>
      </p:pic>
      <p:sp>
        <p:nvSpPr>
          <p:cNvPr id="205" name="Google Shape;205;p22"/>
          <p:cNvSpPr/>
          <p:nvPr/>
        </p:nvSpPr>
        <p:spPr>
          <a:xfrm>
            <a:off x="335975" y="-2795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2"/>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Insights</a:t>
            </a:r>
            <a:endParaRPr sz="400" b="1">
              <a:solidFill>
                <a:srgbClr val="1A3939"/>
              </a:solidFill>
              <a:latin typeface="Ubuntu"/>
              <a:ea typeface="Ubuntu"/>
              <a:cs typeface="Ubuntu"/>
              <a:sym typeface="Ubuntu"/>
            </a:endParaRPr>
          </a:p>
        </p:txBody>
      </p:sp>
      <p:sp>
        <p:nvSpPr>
          <p:cNvPr id="207" name="Google Shape;207;p22"/>
          <p:cNvSpPr txBox="1"/>
          <p:nvPr/>
        </p:nvSpPr>
        <p:spPr>
          <a:xfrm>
            <a:off x="-759625" y="2708175"/>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sp>
        <p:nvSpPr>
          <p:cNvPr id="208" name="Google Shape;208;p22"/>
          <p:cNvSpPr txBox="1"/>
          <p:nvPr/>
        </p:nvSpPr>
        <p:spPr>
          <a:xfrm>
            <a:off x="1709081" y="756950"/>
            <a:ext cx="6410100" cy="108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a:solidFill>
                  <a:srgbClr val="F1F1E9"/>
                </a:solidFill>
                <a:latin typeface="Ubuntu"/>
                <a:ea typeface="Ubuntu"/>
                <a:cs typeface="Ubuntu"/>
                <a:sym typeface="Ubuntu"/>
              </a:rPr>
              <a:t>Reviews Insights</a:t>
            </a:r>
            <a:endParaRPr sz="1700">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1700">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1700">
              <a:solidFill>
                <a:srgbClr val="F1F1E9"/>
              </a:solidFill>
              <a:latin typeface="Ubuntu Light"/>
              <a:ea typeface="Ubuntu Light"/>
              <a:cs typeface="Ubuntu Light"/>
              <a:sym typeface="Ubuntu Light"/>
            </a:endParaRPr>
          </a:p>
        </p:txBody>
      </p:sp>
      <p:cxnSp>
        <p:nvCxnSpPr>
          <p:cNvPr id="210" name="Google Shape;210;p22"/>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211" name="Google Shape;211;p22"/>
          <p:cNvSpPr txBox="1"/>
          <p:nvPr/>
        </p:nvSpPr>
        <p:spPr>
          <a:xfrm rot="-5400000">
            <a:off x="76015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Insights</a:t>
            </a:r>
            <a:endParaRPr sz="1100">
              <a:solidFill>
                <a:srgbClr val="F1F1E9"/>
              </a:solidFill>
              <a:latin typeface="Ubuntu Light"/>
              <a:ea typeface="Ubuntu Light"/>
              <a:cs typeface="Ubuntu Light"/>
              <a:sym typeface="Ubuntu Light"/>
            </a:endParaRPr>
          </a:p>
        </p:txBody>
      </p:sp>
      <p:cxnSp>
        <p:nvCxnSpPr>
          <p:cNvPr id="212" name="Google Shape;212;p22"/>
          <p:cNvCxnSpPr/>
          <p:nvPr/>
        </p:nvCxnSpPr>
        <p:spPr>
          <a:xfrm>
            <a:off x="866187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213" name="Google Shape;213;p22"/>
          <p:cNvCxnSpPr/>
          <p:nvPr/>
        </p:nvCxnSpPr>
        <p:spPr>
          <a:xfrm>
            <a:off x="89827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214" name="Google Shape;214;p22"/>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pic>
        <p:nvPicPr>
          <p:cNvPr id="215" name="Google Shape;215;p22"/>
          <p:cNvPicPr preferRelativeResize="0"/>
          <p:nvPr/>
        </p:nvPicPr>
        <p:blipFill>
          <a:blip r:embed="rId5">
            <a:alphaModFix/>
          </a:blip>
          <a:stretch>
            <a:fillRect/>
          </a:stretch>
        </p:blipFill>
        <p:spPr>
          <a:xfrm>
            <a:off x="829525" y="1268299"/>
            <a:ext cx="7645888" cy="3321452"/>
          </a:xfrm>
          <a:prstGeom prst="rect">
            <a:avLst/>
          </a:prstGeom>
          <a:noFill/>
          <a:ln>
            <a:noFill/>
          </a:ln>
        </p:spPr>
      </p:pic>
      <p:graphicFrame>
        <p:nvGraphicFramePr>
          <p:cNvPr id="216" name="Table 215"/>
          <p:cNvGraphicFramePr>
            <a:graphicFrameLocks noGrp="1"/>
          </p:cNvGraphicFramePr>
          <p:nvPr/>
        </p:nvGraphicFramePr>
        <p:xfrm>
          <a:off x="832104" y="1271016"/>
          <a:ext cx="2551176" cy="3319272"/>
        </p:xfrm>
        <a:graphic>
          <a:graphicData uri="http://schemas.openxmlformats.org/drawingml/2006/table">
            <a:tbl>
              <a:tblPr firstRow="1" bandRow="1">
                <a:tableStyleId>{5C22544A-7EE6-4342-B048-85BDC9FD1C3A}</a:tableStyleId>
              </a:tblPr>
              <a:tblGrid>
                <a:gridCol w="1275588"/>
                <a:gridCol w="1275588"/>
              </a:tblGrid>
              <a:tr h="158060">
                <a:tc gridSpan="2">
                  <a:txBody>
                    <a:bodyPr/>
                    <a:lstStyle/>
                    <a:p>
                      <a:pPr>
                        <a:defRPr sz="360"/>
                      </a:pPr>
                      <a:r>
                        <a:t>TOP WORDS</a:t>
                      </a:r>
                    </a:p>
                  </a:txBody>
                  <a:tcPr/>
                </a:tc>
                <a:tc hMerge="1">
                  <a:txBody>
                    <a:bodyPr/>
                    <a:lstStyle/>
                    <a:p>
                      <a:pPr>
                        <a:defRPr sz="360"/>
                      </a:pPr>
                    </a:p>
                  </a:txBody>
                  <a:tcPr/>
                </a:tc>
              </a:tr>
              <a:tr h="158060">
                <a:tc>
                  <a:txBody>
                    <a:bodyPr/>
                    <a:lstStyle/>
                    <a:p>
                      <a:pPr>
                        <a:defRPr sz="360"/>
                      </a:pPr>
                      <a:r>
                        <a:t>caddy</a:t>
                      </a:r>
                    </a:p>
                  </a:txBody>
                  <a:tcPr/>
                </a:tc>
                <a:tc>
                  <a:txBody>
                    <a:bodyPr/>
                    <a:lstStyle/>
                    <a:p>
                      <a:pPr>
                        <a:defRPr sz="360"/>
                      </a:pPr>
                      <a:r>
                        <a:t>19</a:t>
                      </a:r>
                    </a:p>
                  </a:txBody>
                  <a:tcPr/>
                </a:tc>
              </a:tr>
              <a:tr h="158060">
                <a:tc>
                  <a:txBody>
                    <a:bodyPr/>
                    <a:lstStyle/>
                    <a:p>
                      <a:pPr>
                        <a:defRPr sz="360"/>
                      </a:pPr>
                      <a:r>
                        <a:t>diaper</a:t>
                      </a:r>
                    </a:p>
                  </a:txBody>
                  <a:tcPr/>
                </a:tc>
                <a:tc>
                  <a:txBody>
                    <a:bodyPr/>
                    <a:lstStyle/>
                    <a:p>
                      <a:pPr>
                        <a:defRPr sz="360"/>
                      </a:pPr>
                      <a:r>
                        <a:t>17</a:t>
                      </a:r>
                    </a:p>
                  </a:txBody>
                  <a:tcPr/>
                </a:tc>
              </a:tr>
              <a:tr h="158060">
                <a:tc>
                  <a:txBody>
                    <a:bodyPr/>
                    <a:lstStyle/>
                    <a:p>
                      <a:pPr>
                        <a:defRPr sz="360"/>
                      </a:pPr>
                      <a:r>
                        <a:t>baby</a:t>
                      </a:r>
                    </a:p>
                  </a:txBody>
                  <a:tcPr/>
                </a:tc>
                <a:tc>
                  <a:txBody>
                    <a:bodyPr/>
                    <a:lstStyle/>
                    <a:p>
                      <a:pPr>
                        <a:defRPr sz="360"/>
                      </a:pPr>
                      <a:r>
                        <a:t>13</a:t>
                      </a:r>
                    </a:p>
                  </a:txBody>
                  <a:tcPr/>
                </a:tc>
              </a:tr>
              <a:tr h="158060">
                <a:tc>
                  <a:txBody>
                    <a:bodyPr/>
                    <a:lstStyle/>
                    <a:p>
                      <a:pPr>
                        <a:defRPr sz="360"/>
                      </a:pPr>
                      <a:r>
                        <a:t>quality</a:t>
                      </a:r>
                    </a:p>
                  </a:txBody>
                  <a:tcPr/>
                </a:tc>
                <a:tc>
                  <a:txBody>
                    <a:bodyPr/>
                    <a:lstStyle/>
                    <a:p>
                      <a:pPr>
                        <a:defRPr sz="360"/>
                      </a:pPr>
                      <a:r>
                        <a:t>10</a:t>
                      </a:r>
                    </a:p>
                  </a:txBody>
                  <a:tcPr/>
                </a:tc>
              </a:tr>
              <a:tr h="158060">
                <a:tc>
                  <a:txBody>
                    <a:bodyPr/>
                    <a:lstStyle/>
                    <a:p>
                      <a:pPr>
                        <a:defRPr sz="360"/>
                      </a:pPr>
                      <a:r>
                        <a:t>bag</a:t>
                      </a:r>
                    </a:p>
                  </a:txBody>
                  <a:tcPr/>
                </a:tc>
                <a:tc>
                  <a:txBody>
                    <a:bodyPr/>
                    <a:lstStyle/>
                    <a:p>
                      <a:pPr>
                        <a:defRPr sz="360"/>
                      </a:pPr>
                      <a:r>
                        <a:t>10</a:t>
                      </a:r>
                    </a:p>
                  </a:txBody>
                  <a:tcPr/>
                </a:tc>
              </a:tr>
              <a:tr h="158060">
                <a:tc>
                  <a:txBody>
                    <a:bodyPr/>
                    <a:lstStyle/>
                    <a:p>
                      <a:pPr>
                        <a:defRPr sz="360"/>
                      </a:pPr>
                      <a:r>
                        <a:t>perfect</a:t>
                      </a:r>
                    </a:p>
                  </a:txBody>
                  <a:tcPr/>
                </a:tc>
                <a:tc>
                  <a:txBody>
                    <a:bodyPr/>
                    <a:lstStyle/>
                    <a:p>
                      <a:pPr>
                        <a:defRPr sz="360"/>
                      </a:pPr>
                      <a:r>
                        <a:t>9</a:t>
                      </a:r>
                    </a:p>
                  </a:txBody>
                  <a:tcPr/>
                </a:tc>
              </a:tr>
              <a:tr h="158060">
                <a:tc>
                  <a:txBody>
                    <a:bodyPr/>
                    <a:lstStyle/>
                    <a:p>
                      <a:pPr>
                        <a:defRPr sz="360"/>
                      </a:pPr>
                      <a:r>
                        <a:t>material</a:t>
                      </a:r>
                    </a:p>
                  </a:txBody>
                  <a:tcPr/>
                </a:tc>
                <a:tc>
                  <a:txBody>
                    <a:bodyPr/>
                    <a:lstStyle/>
                    <a:p>
                      <a:pPr>
                        <a:defRPr sz="360"/>
                      </a:pPr>
                      <a:r>
                        <a:t>9</a:t>
                      </a:r>
                    </a:p>
                  </a:txBody>
                  <a:tcPr/>
                </a:tc>
              </a:tr>
              <a:tr h="158060">
                <a:tc>
                  <a:txBody>
                    <a:bodyPr/>
                    <a:lstStyle/>
                    <a:p>
                      <a:pPr>
                        <a:defRPr sz="360"/>
                      </a:pPr>
                      <a:r>
                        <a:t>love</a:t>
                      </a:r>
                    </a:p>
                  </a:txBody>
                  <a:tcPr/>
                </a:tc>
                <a:tc>
                  <a:txBody>
                    <a:bodyPr/>
                    <a:lstStyle/>
                    <a:p>
                      <a:pPr>
                        <a:defRPr sz="360"/>
                      </a:pPr>
                      <a:r>
                        <a:t>8</a:t>
                      </a:r>
                    </a:p>
                  </a:txBody>
                  <a:tcPr/>
                </a:tc>
              </a:tr>
              <a:tr h="158060">
                <a:tc>
                  <a:txBody>
                    <a:bodyPr/>
                    <a:lstStyle/>
                    <a:p>
                      <a:pPr>
                        <a:defRPr sz="360"/>
                      </a:pPr>
                      <a:r>
                        <a:t>stuff</a:t>
                      </a:r>
                    </a:p>
                  </a:txBody>
                  <a:tcPr/>
                </a:tc>
                <a:tc>
                  <a:txBody>
                    <a:bodyPr/>
                    <a:lstStyle/>
                    <a:p>
                      <a:pPr>
                        <a:defRPr sz="360"/>
                      </a:pPr>
                      <a:r>
                        <a:t>8</a:t>
                      </a:r>
                    </a:p>
                  </a:txBody>
                  <a:tcPr/>
                </a:tc>
              </a:tr>
              <a:tr h="158060">
                <a:tc>
                  <a:txBody>
                    <a:bodyPr/>
                    <a:lstStyle/>
                    <a:p>
                      <a:pPr>
                        <a:defRPr sz="360"/>
                      </a:pPr>
                      <a:r>
                        <a:t>use</a:t>
                      </a:r>
                    </a:p>
                  </a:txBody>
                  <a:tcPr/>
                </a:tc>
                <a:tc>
                  <a:txBody>
                    <a:bodyPr/>
                    <a:lstStyle/>
                    <a:p>
                      <a:pPr>
                        <a:defRPr sz="360"/>
                      </a:pPr>
                      <a:r>
                        <a:t>8</a:t>
                      </a:r>
                    </a:p>
                  </a:txBody>
                  <a:tcPr/>
                </a:tc>
              </a:tr>
              <a:tr h="158060">
                <a:tc>
                  <a:txBody>
                    <a:bodyPr/>
                    <a:lstStyle/>
                    <a:p>
                      <a:pPr>
                        <a:defRPr sz="360"/>
                      </a:pPr>
                      <a:r>
                        <a:t>pocket</a:t>
                      </a:r>
                    </a:p>
                  </a:txBody>
                  <a:tcPr/>
                </a:tc>
                <a:tc>
                  <a:txBody>
                    <a:bodyPr/>
                    <a:lstStyle/>
                    <a:p>
                      <a:pPr>
                        <a:defRPr sz="360"/>
                      </a:pPr>
                      <a:r>
                        <a:t>8</a:t>
                      </a:r>
                    </a:p>
                  </a:txBody>
                  <a:tcPr/>
                </a:tc>
              </a:tr>
              <a:tr h="158060">
                <a:tc>
                  <a:txBody>
                    <a:bodyPr/>
                    <a:lstStyle/>
                    <a:p>
                      <a:pPr>
                        <a:defRPr sz="360"/>
                      </a:pPr>
                      <a:r>
                        <a:t>compartment</a:t>
                      </a:r>
                    </a:p>
                  </a:txBody>
                  <a:tcPr/>
                </a:tc>
                <a:tc>
                  <a:txBody>
                    <a:bodyPr/>
                    <a:lstStyle/>
                    <a:p>
                      <a:pPr>
                        <a:defRPr sz="360"/>
                      </a:pPr>
                      <a:r>
                        <a:t>7</a:t>
                      </a:r>
                    </a:p>
                  </a:txBody>
                  <a:tcPr/>
                </a:tc>
              </a:tr>
              <a:tr h="158060">
                <a:tc>
                  <a:txBody>
                    <a:bodyPr/>
                    <a:lstStyle/>
                    <a:p>
                      <a:pPr>
                        <a:defRPr sz="360"/>
                      </a:pPr>
                      <a:r>
                        <a:t>great</a:t>
                      </a:r>
                    </a:p>
                  </a:txBody>
                  <a:tcPr/>
                </a:tc>
                <a:tc>
                  <a:txBody>
                    <a:bodyPr/>
                    <a:lstStyle/>
                    <a:p>
                      <a:pPr>
                        <a:defRPr sz="360"/>
                      </a:pPr>
                      <a:r>
                        <a:t>7</a:t>
                      </a:r>
                    </a:p>
                  </a:txBody>
                  <a:tcPr/>
                </a:tc>
              </a:tr>
              <a:tr h="158060">
                <a:tc>
                  <a:txBody>
                    <a:bodyPr/>
                    <a:lstStyle/>
                    <a:p>
                      <a:pPr>
                        <a:defRPr sz="360"/>
                      </a:pPr>
                      <a:r>
                        <a:t>need</a:t>
                      </a:r>
                    </a:p>
                  </a:txBody>
                  <a:tcPr/>
                </a:tc>
                <a:tc>
                  <a:txBody>
                    <a:bodyPr/>
                    <a:lstStyle/>
                    <a:p>
                      <a:pPr>
                        <a:defRPr sz="360"/>
                      </a:pPr>
                      <a:r>
                        <a:t>7</a:t>
                      </a:r>
                    </a:p>
                  </a:txBody>
                  <a:tcPr/>
                </a:tc>
              </a:tr>
              <a:tr h="158060">
                <a:tc>
                  <a:txBody>
                    <a:bodyPr/>
                    <a:lstStyle/>
                    <a:p>
                      <a:pPr>
                        <a:defRPr sz="360"/>
                      </a:pPr>
                      <a:r>
                        <a:t>make</a:t>
                      </a:r>
                    </a:p>
                  </a:txBody>
                  <a:tcPr/>
                </a:tc>
                <a:tc>
                  <a:txBody>
                    <a:bodyPr/>
                    <a:lstStyle/>
                    <a:p>
                      <a:pPr>
                        <a:defRPr sz="360"/>
                      </a:pPr>
                      <a:r>
                        <a:t>7</a:t>
                      </a:r>
                    </a:p>
                  </a:txBody>
                  <a:tcPr/>
                </a:tc>
              </a:tr>
              <a:tr h="158060">
                <a:tc>
                  <a:txBody>
                    <a:bodyPr/>
                    <a:lstStyle/>
                    <a:p>
                      <a:pPr>
                        <a:defRPr sz="360"/>
                      </a:pPr>
                      <a:r>
                        <a:t>really</a:t>
                      </a:r>
                    </a:p>
                  </a:txBody>
                  <a:tcPr/>
                </a:tc>
                <a:tc>
                  <a:txBody>
                    <a:bodyPr/>
                    <a:lstStyle/>
                    <a:p>
                      <a:pPr>
                        <a:defRPr sz="360"/>
                      </a:pPr>
                      <a:r>
                        <a:t>7</a:t>
                      </a:r>
                    </a:p>
                  </a:txBody>
                  <a:tcPr/>
                </a:tc>
              </a:tr>
              <a:tr h="158060">
                <a:tc>
                  <a:txBody>
                    <a:bodyPr/>
                    <a:lstStyle/>
                    <a:p>
                      <a:pPr>
                        <a:defRPr sz="360"/>
                      </a:pPr>
                      <a:r>
                        <a:t>hold</a:t>
                      </a:r>
                    </a:p>
                  </a:txBody>
                  <a:tcPr/>
                </a:tc>
                <a:tc>
                  <a:txBody>
                    <a:bodyPr/>
                    <a:lstStyle/>
                    <a:p>
                      <a:pPr>
                        <a:defRPr sz="360"/>
                      </a:pPr>
                      <a:r>
                        <a:t>7</a:t>
                      </a:r>
                    </a:p>
                  </a:txBody>
                  <a:tcPr/>
                </a:tc>
              </a:tr>
              <a:tr h="158060">
                <a:tc>
                  <a:txBody>
                    <a:bodyPr/>
                    <a:lstStyle/>
                    <a:p>
                      <a:pPr>
                        <a:defRPr sz="360"/>
                      </a:pPr>
                      <a:r>
                        <a:t>keep</a:t>
                      </a:r>
                    </a:p>
                  </a:txBody>
                  <a:tcPr/>
                </a:tc>
                <a:tc>
                  <a:txBody>
                    <a:bodyPr/>
                    <a:lstStyle/>
                    <a:p>
                      <a:pPr>
                        <a:defRPr sz="360"/>
                      </a:pPr>
                      <a:r>
                        <a:t>7</a:t>
                      </a:r>
                    </a:p>
                  </a:txBody>
                  <a:tcPr/>
                </a:tc>
              </a:tr>
              <a:tr h="158060">
                <a:tc>
                  <a:txBody>
                    <a:bodyPr/>
                    <a:lstStyle/>
                    <a:p>
                      <a:pPr>
                        <a:defRPr sz="360"/>
                      </a:pPr>
                      <a:r>
                        <a:t>small</a:t>
                      </a:r>
                    </a:p>
                  </a:txBody>
                  <a:tcPr/>
                </a:tc>
                <a:tc>
                  <a:txBody>
                    <a:bodyPr/>
                    <a:lstStyle/>
                    <a:p>
                      <a:pPr>
                        <a:defRPr sz="360"/>
                      </a:pPr>
                      <a:r>
                        <a:t>7</a:t>
                      </a:r>
                    </a:p>
                  </a:txBody>
                  <a:tcPr/>
                </a:tc>
              </a:tr>
              <a:tr h="158072">
                <a:tc>
                  <a:txBody>
                    <a:bodyPr/>
                    <a:lstStyle/>
                    <a:p>
                      <a:pPr>
                        <a:defRPr sz="360"/>
                      </a:pPr>
                      <a:r>
                        <a:t>recommend</a:t>
                      </a:r>
                    </a:p>
                  </a:txBody>
                  <a:tcPr/>
                </a:tc>
                <a:tc>
                  <a:txBody>
                    <a:bodyPr/>
                    <a:lstStyle/>
                    <a:p>
                      <a:pPr>
                        <a:defRPr sz="360"/>
                      </a:pPr>
                      <a:r>
                        <a:t>6</a:t>
                      </a:r>
                    </a:p>
                  </a:txBody>
                  <a:tcPr/>
                </a:tc>
              </a:tr>
            </a:tbl>
          </a:graphicData>
        </a:graphic>
      </p:graphicFrame>
      <p:graphicFrame>
        <p:nvGraphicFramePr>
          <p:cNvPr id="217" name="Table 216"/>
          <p:cNvGraphicFramePr>
            <a:graphicFrameLocks noGrp="1"/>
          </p:cNvGraphicFramePr>
          <p:nvPr/>
        </p:nvGraphicFramePr>
        <p:xfrm>
          <a:off x="3392424" y="1271016"/>
          <a:ext cx="2551176" cy="3319272"/>
        </p:xfrm>
        <a:graphic>
          <a:graphicData uri="http://schemas.openxmlformats.org/drawingml/2006/table">
            <a:tbl>
              <a:tblPr firstRow="1" bandRow="1">
                <a:tableStyleId>{5C22544A-7EE6-4342-B048-85BDC9FD1C3A}</a:tableStyleId>
              </a:tblPr>
              <a:tblGrid>
                <a:gridCol w="1275588"/>
                <a:gridCol w="1275588"/>
              </a:tblGrid>
              <a:tr h="158060">
                <a:tc gridSpan="2">
                  <a:txBody>
                    <a:bodyPr/>
                    <a:lstStyle/>
                    <a:p>
                      <a:pPr>
                        <a:defRPr sz="360"/>
                      </a:pPr>
                      <a:r>
                        <a:t>BIGRAMS</a:t>
                      </a:r>
                    </a:p>
                  </a:txBody>
                  <a:tcPr/>
                </a:tc>
                <a:tc hMerge="1">
                  <a:txBody>
                    <a:bodyPr/>
                    <a:lstStyle/>
                    <a:p>
                      <a:pPr>
                        <a:defRPr sz="360"/>
                      </a:pPr>
                    </a:p>
                  </a:txBody>
                  <a:tcPr/>
                </a:tc>
              </a:tr>
              <a:tr h="158060">
                <a:tc>
                  <a:txBody>
                    <a:bodyPr/>
                    <a:lstStyle/>
                    <a:p>
                      <a:pPr>
                        <a:defRPr sz="360"/>
                      </a:pPr>
                      <a:r>
                        <a:t>diaper caddy</a:t>
                      </a:r>
                    </a:p>
                  </a:txBody>
                  <a:tcPr/>
                </a:tc>
                <a:tc>
                  <a:txBody>
                    <a:bodyPr/>
                    <a:lstStyle/>
                    <a:p>
                      <a:pPr>
                        <a:defRPr sz="360"/>
                      </a:pPr>
                      <a:r>
                        <a:t>11</a:t>
                      </a:r>
                    </a:p>
                  </a:txBody>
                  <a:tcPr/>
                </a:tc>
              </a:tr>
              <a:tr h="158060">
                <a:tc>
                  <a:txBody>
                    <a:bodyPr/>
                    <a:lstStyle/>
                    <a:p>
                      <a:pPr>
                        <a:defRPr sz="360"/>
                      </a:pPr>
                      <a:r>
                        <a:t>highly recommend</a:t>
                      </a:r>
                    </a:p>
                  </a:txBody>
                  <a:tcPr/>
                </a:tc>
                <a:tc>
                  <a:txBody>
                    <a:bodyPr/>
                    <a:lstStyle/>
                    <a:p>
                      <a:pPr>
                        <a:defRPr sz="360"/>
                      </a:pPr>
                      <a:r>
                        <a:t>4</a:t>
                      </a:r>
                    </a:p>
                  </a:txBody>
                  <a:tcPr/>
                </a:tc>
              </a:tr>
              <a:tr h="158060">
                <a:tc>
                  <a:txBody>
                    <a:bodyPr/>
                    <a:lstStyle/>
                    <a:p>
                      <a:pPr>
                        <a:defRPr sz="360"/>
                      </a:pPr>
                      <a:r>
                        <a:t>love color</a:t>
                      </a:r>
                    </a:p>
                  </a:txBody>
                  <a:tcPr/>
                </a:tc>
                <a:tc>
                  <a:txBody>
                    <a:bodyPr/>
                    <a:lstStyle/>
                    <a:p>
                      <a:pPr>
                        <a:defRPr sz="360"/>
                      </a:pPr>
                      <a:r>
                        <a:t>4</a:t>
                      </a:r>
                    </a:p>
                  </a:txBody>
                  <a:tcPr/>
                </a:tc>
              </a:tr>
              <a:tr h="158060">
                <a:tc>
                  <a:txBody>
                    <a:bodyPr/>
                    <a:lstStyle/>
                    <a:p>
                      <a:pPr>
                        <a:defRPr sz="360"/>
                      </a:pPr>
                      <a:r>
                        <a:t>plenty compartment</a:t>
                      </a:r>
                    </a:p>
                  </a:txBody>
                  <a:tcPr/>
                </a:tc>
                <a:tc>
                  <a:txBody>
                    <a:bodyPr/>
                    <a:lstStyle/>
                    <a:p>
                      <a:pPr>
                        <a:defRPr sz="360"/>
                      </a:pPr>
                      <a:r>
                        <a:t>3</a:t>
                      </a:r>
                    </a:p>
                  </a:txBody>
                  <a:tcPr/>
                </a:tc>
              </a:tr>
              <a:tr h="158060">
                <a:tc>
                  <a:txBody>
                    <a:bodyPr/>
                    <a:lstStyle/>
                    <a:p>
                      <a:pPr>
                        <a:defRPr sz="360"/>
                      </a:pPr>
                      <a:r>
                        <a:t>recommend new</a:t>
                      </a:r>
                    </a:p>
                  </a:txBody>
                  <a:tcPr/>
                </a:tc>
                <a:tc>
                  <a:txBody>
                    <a:bodyPr/>
                    <a:lstStyle/>
                    <a:p>
                      <a:pPr>
                        <a:defRPr sz="360"/>
                      </a:pPr>
                      <a:r>
                        <a:t>3</a:t>
                      </a:r>
                    </a:p>
                  </a:txBody>
                  <a:tcPr/>
                </a:tc>
              </a:tr>
              <a:tr h="158060">
                <a:tc>
                  <a:txBody>
                    <a:bodyPr/>
                    <a:lstStyle/>
                    <a:p>
                      <a:pPr>
                        <a:defRPr sz="360"/>
                      </a:pPr>
                      <a:r>
                        <a:t>baby stuff</a:t>
                      </a:r>
                    </a:p>
                  </a:txBody>
                  <a:tcPr/>
                </a:tc>
                <a:tc>
                  <a:txBody>
                    <a:bodyPr/>
                    <a:lstStyle/>
                    <a:p>
                      <a:pPr>
                        <a:defRPr sz="360"/>
                      </a:pPr>
                      <a:r>
                        <a:t>3</a:t>
                      </a:r>
                    </a:p>
                  </a:txBody>
                  <a:tcPr/>
                </a:tc>
              </a:tr>
              <a:tr h="158060">
                <a:tc>
                  <a:txBody>
                    <a:bodyPr/>
                    <a:lstStyle/>
                    <a:p>
                      <a:pPr>
                        <a:defRPr sz="360"/>
                      </a:pPr>
                      <a:r>
                        <a:t>easy clean</a:t>
                      </a:r>
                    </a:p>
                  </a:txBody>
                  <a:tcPr/>
                </a:tc>
                <a:tc>
                  <a:txBody>
                    <a:bodyPr/>
                    <a:lstStyle/>
                    <a:p>
                      <a:pPr>
                        <a:defRPr sz="360"/>
                      </a:pPr>
                      <a:r>
                        <a:t>3</a:t>
                      </a:r>
                    </a:p>
                  </a:txBody>
                  <a:tcPr/>
                </a:tc>
              </a:tr>
              <a:tr h="158060">
                <a:tc>
                  <a:txBody>
                    <a:bodyPr/>
                    <a:lstStyle/>
                    <a:p>
                      <a:pPr>
                        <a:defRPr sz="360"/>
                      </a:pPr>
                      <a:r>
                        <a:t>diaper change</a:t>
                      </a:r>
                    </a:p>
                  </a:txBody>
                  <a:tcPr/>
                </a:tc>
                <a:tc>
                  <a:txBody>
                    <a:bodyPr/>
                    <a:lstStyle/>
                    <a:p>
                      <a:pPr>
                        <a:defRPr sz="360"/>
                      </a:pPr>
                      <a:r>
                        <a:t>3</a:t>
                      </a:r>
                    </a:p>
                  </a:txBody>
                  <a:tcPr/>
                </a:tc>
              </a:tr>
              <a:tr h="158060">
                <a:tc>
                  <a:txBody>
                    <a:bodyPr/>
                    <a:lstStyle/>
                    <a:p>
                      <a:pPr>
                        <a:defRPr sz="360"/>
                      </a:pPr>
                      <a:r>
                        <a:t>hold shape</a:t>
                      </a:r>
                    </a:p>
                  </a:txBody>
                  <a:tcPr/>
                </a:tc>
                <a:tc>
                  <a:txBody>
                    <a:bodyPr/>
                    <a:lstStyle/>
                    <a:p>
                      <a:pPr>
                        <a:defRPr sz="360"/>
                      </a:pPr>
                      <a:r>
                        <a:t>3</a:t>
                      </a:r>
                    </a:p>
                  </a:txBody>
                  <a:tcPr/>
                </a:tc>
              </a:tr>
              <a:tr h="158060">
                <a:tc>
                  <a:txBody>
                    <a:bodyPr/>
                    <a:lstStyle/>
                    <a:p>
                      <a:pPr>
                        <a:defRPr sz="360"/>
                      </a:pPr>
                      <a:r>
                        <a:t>around house</a:t>
                      </a:r>
                    </a:p>
                  </a:txBody>
                  <a:tcPr/>
                </a:tc>
                <a:tc>
                  <a:txBody>
                    <a:bodyPr/>
                    <a:lstStyle/>
                    <a:p>
                      <a:pPr>
                        <a:defRPr sz="360"/>
                      </a:pPr>
                      <a:r>
                        <a:t>2</a:t>
                      </a:r>
                    </a:p>
                  </a:txBody>
                  <a:tcPr/>
                </a:tc>
              </a:tr>
              <a:tr h="158060">
                <a:tc>
                  <a:txBody>
                    <a:bodyPr/>
                    <a:lstStyle/>
                    <a:p>
                      <a:pPr>
                        <a:defRPr sz="360"/>
                      </a:pPr>
                      <a:r>
                        <a:t>new parent</a:t>
                      </a:r>
                    </a:p>
                  </a:txBody>
                  <a:tcPr/>
                </a:tc>
                <a:tc>
                  <a:txBody>
                    <a:bodyPr/>
                    <a:lstStyle/>
                    <a:p>
                      <a:pPr>
                        <a:defRPr sz="360"/>
                      </a:pPr>
                      <a:r>
                        <a:t>2</a:t>
                      </a:r>
                    </a:p>
                  </a:txBody>
                  <a:tcPr/>
                </a:tc>
              </a:tr>
              <a:tr h="158060">
                <a:tc>
                  <a:txBody>
                    <a:bodyPr/>
                    <a:lstStyle/>
                    <a:p>
                      <a:pPr>
                        <a:defRPr sz="360"/>
                      </a:pPr>
                      <a:r>
                        <a:t>diaper changing</a:t>
                      </a:r>
                    </a:p>
                  </a:txBody>
                  <a:tcPr/>
                </a:tc>
                <a:tc>
                  <a:txBody>
                    <a:bodyPr/>
                    <a:lstStyle/>
                    <a:p>
                      <a:pPr>
                        <a:defRPr sz="360"/>
                      </a:pPr>
                      <a:r>
                        <a:t>2</a:t>
                      </a:r>
                    </a:p>
                  </a:txBody>
                  <a:tcPr/>
                </a:tc>
              </a:tr>
              <a:tr h="158060">
                <a:tc>
                  <a:txBody>
                    <a:bodyPr/>
                    <a:lstStyle/>
                    <a:p>
                      <a:pPr>
                        <a:defRPr sz="360"/>
                      </a:pPr>
                      <a:r>
                        <a:t>make sure</a:t>
                      </a:r>
                    </a:p>
                  </a:txBody>
                  <a:tcPr/>
                </a:tc>
                <a:tc>
                  <a:txBody>
                    <a:bodyPr/>
                    <a:lstStyle/>
                    <a:p>
                      <a:pPr>
                        <a:defRPr sz="360"/>
                      </a:pPr>
                      <a:r>
                        <a:t>2</a:t>
                      </a:r>
                    </a:p>
                  </a:txBody>
                  <a:tcPr/>
                </a:tc>
              </a:tr>
              <a:tr h="158060">
                <a:tc>
                  <a:txBody>
                    <a:bodyPr/>
                    <a:lstStyle/>
                    <a:p>
                      <a:pPr>
                        <a:defRPr sz="360"/>
                      </a:pPr>
                      <a:r>
                        <a:t>everything need</a:t>
                      </a:r>
                    </a:p>
                  </a:txBody>
                  <a:tcPr/>
                </a:tc>
                <a:tc>
                  <a:txBody>
                    <a:bodyPr/>
                    <a:lstStyle/>
                    <a:p>
                      <a:pPr>
                        <a:defRPr sz="360"/>
                      </a:pPr>
                      <a:r>
                        <a:t>2</a:t>
                      </a:r>
                    </a:p>
                  </a:txBody>
                  <a:tcPr/>
                </a:tc>
              </a:tr>
              <a:tr h="158060">
                <a:tc>
                  <a:txBody>
                    <a:bodyPr/>
                    <a:lstStyle/>
                    <a:p>
                      <a:pPr>
                        <a:defRPr sz="360"/>
                      </a:pPr>
                      <a:r>
                        <a:t>new born</a:t>
                      </a:r>
                    </a:p>
                  </a:txBody>
                  <a:tcPr/>
                </a:tc>
                <a:tc>
                  <a:txBody>
                    <a:bodyPr/>
                    <a:lstStyle/>
                    <a:p>
                      <a:pPr>
                        <a:defRPr sz="360"/>
                      </a:pPr>
                      <a:r>
                        <a:t>2</a:t>
                      </a:r>
                    </a:p>
                  </a:txBody>
                  <a:tcPr/>
                </a:tc>
              </a:tr>
              <a:tr h="158060">
                <a:tc>
                  <a:txBody>
                    <a:bodyPr/>
                    <a:lstStyle/>
                    <a:p>
                      <a:pPr>
                        <a:defRPr sz="360"/>
                      </a:pPr>
                      <a:r>
                        <a:t>compartment pocket</a:t>
                      </a:r>
                    </a:p>
                  </a:txBody>
                  <a:tcPr/>
                </a:tc>
                <a:tc>
                  <a:txBody>
                    <a:bodyPr/>
                    <a:lstStyle/>
                    <a:p>
                      <a:pPr>
                        <a:defRPr sz="360"/>
                      </a:pPr>
                      <a:r>
                        <a:t>2</a:t>
                      </a:r>
                    </a:p>
                  </a:txBody>
                  <a:tcPr/>
                </a:tc>
              </a:tr>
              <a:tr h="158060">
                <a:tc>
                  <a:txBody>
                    <a:bodyPr/>
                    <a:lstStyle/>
                    <a:p>
                      <a:pPr>
                        <a:defRPr sz="360"/>
                      </a:pPr>
                      <a:r>
                        <a:t>shape well</a:t>
                      </a:r>
                    </a:p>
                  </a:txBody>
                  <a:tcPr/>
                </a:tc>
                <a:tc>
                  <a:txBody>
                    <a:bodyPr/>
                    <a:lstStyle/>
                    <a:p>
                      <a:pPr>
                        <a:defRPr sz="360"/>
                      </a:pPr>
                      <a:r>
                        <a:t>2</a:t>
                      </a:r>
                    </a:p>
                  </a:txBody>
                  <a:tcPr/>
                </a:tc>
              </a:tr>
              <a:tr h="158060">
                <a:tc>
                  <a:txBody>
                    <a:bodyPr/>
                    <a:lstStyle/>
                    <a:p>
                      <a:pPr>
                        <a:defRPr sz="360"/>
                      </a:pPr>
                      <a:r>
                        <a:t>stuff need</a:t>
                      </a:r>
                    </a:p>
                  </a:txBody>
                  <a:tcPr/>
                </a:tc>
                <a:tc>
                  <a:txBody>
                    <a:bodyPr/>
                    <a:lstStyle/>
                    <a:p>
                      <a:pPr>
                        <a:defRPr sz="360"/>
                      </a:pPr>
                      <a:r>
                        <a:t>2</a:t>
                      </a:r>
                    </a:p>
                  </a:txBody>
                  <a:tcPr/>
                </a:tc>
              </a:tr>
              <a:tr h="158060">
                <a:tc>
                  <a:txBody>
                    <a:bodyPr/>
                    <a:lstStyle/>
                    <a:p>
                      <a:pPr>
                        <a:defRPr sz="360"/>
                      </a:pPr>
                      <a:r>
                        <a:t>everything would</a:t>
                      </a:r>
                    </a:p>
                  </a:txBody>
                  <a:tcPr/>
                </a:tc>
                <a:tc>
                  <a:txBody>
                    <a:bodyPr/>
                    <a:lstStyle/>
                    <a:p>
                      <a:pPr>
                        <a:defRPr sz="360"/>
                      </a:pPr>
                      <a:r>
                        <a:t>2</a:t>
                      </a:r>
                    </a:p>
                  </a:txBody>
                  <a:tcPr/>
                </a:tc>
              </a:tr>
              <a:tr h="158072">
                <a:tc>
                  <a:txBody>
                    <a:bodyPr/>
                    <a:lstStyle/>
                    <a:p>
                      <a:pPr>
                        <a:defRPr sz="360"/>
                      </a:pPr>
                      <a:r>
                        <a:t>amount stuff</a:t>
                      </a:r>
                    </a:p>
                  </a:txBody>
                  <a:tcPr/>
                </a:tc>
                <a:tc>
                  <a:txBody>
                    <a:bodyPr/>
                    <a:lstStyle/>
                    <a:p>
                      <a:pPr>
                        <a:defRPr sz="360"/>
                      </a:pPr>
                      <a:r>
                        <a:t>2</a:t>
                      </a:r>
                    </a:p>
                  </a:txBody>
                  <a:tcPr/>
                </a:tc>
              </a:tr>
            </a:tbl>
          </a:graphicData>
        </a:graphic>
      </p:graphicFrame>
      <p:graphicFrame>
        <p:nvGraphicFramePr>
          <p:cNvPr id="218" name="Table 217"/>
          <p:cNvGraphicFramePr>
            <a:graphicFrameLocks noGrp="1"/>
          </p:cNvGraphicFramePr>
          <p:nvPr/>
        </p:nvGraphicFramePr>
        <p:xfrm>
          <a:off x="5952744" y="1271016"/>
          <a:ext cx="2551176" cy="3319272"/>
        </p:xfrm>
        <a:graphic>
          <a:graphicData uri="http://schemas.openxmlformats.org/drawingml/2006/table">
            <a:tbl>
              <a:tblPr firstRow="1" bandRow="1">
                <a:tableStyleId>{5C22544A-7EE6-4342-B048-85BDC9FD1C3A}</a:tableStyleId>
              </a:tblPr>
              <a:tblGrid>
                <a:gridCol w="1275588"/>
                <a:gridCol w="1275588"/>
              </a:tblGrid>
              <a:tr h="158060">
                <a:tc gridSpan="2">
                  <a:txBody>
                    <a:bodyPr/>
                    <a:lstStyle/>
                    <a:p>
                      <a:pPr>
                        <a:defRPr sz="360"/>
                      </a:pPr>
                      <a:r>
                        <a:t>TRIGRAMS</a:t>
                      </a:r>
                    </a:p>
                  </a:txBody>
                  <a:tcPr/>
                </a:tc>
                <a:tc hMerge="1">
                  <a:txBody>
                    <a:bodyPr/>
                    <a:lstStyle/>
                    <a:p>
                      <a:pPr>
                        <a:defRPr sz="360"/>
                      </a:pPr>
                    </a:p>
                  </a:txBody>
                  <a:tcPr/>
                </a:tc>
              </a:tr>
              <a:tr h="158060">
                <a:tc>
                  <a:txBody>
                    <a:bodyPr/>
                    <a:lstStyle/>
                    <a:p>
                      <a:pPr>
                        <a:defRPr sz="360"/>
                      </a:pPr>
                      <a:r>
                        <a:t>highly recommend new</a:t>
                      </a:r>
                    </a:p>
                  </a:txBody>
                  <a:tcPr/>
                </a:tc>
                <a:tc>
                  <a:txBody>
                    <a:bodyPr/>
                    <a:lstStyle/>
                    <a:p>
                      <a:pPr>
                        <a:defRPr sz="360"/>
                      </a:pPr>
                      <a:r>
                        <a:t>3</a:t>
                      </a:r>
                    </a:p>
                  </a:txBody>
                  <a:tcPr/>
                </a:tc>
              </a:tr>
              <a:tr h="158060">
                <a:tc>
                  <a:txBody>
                    <a:bodyPr/>
                    <a:lstStyle/>
                    <a:p>
                      <a:pPr>
                        <a:defRPr sz="360"/>
                      </a:pPr>
                      <a:r>
                        <a:t>recommend new parent</a:t>
                      </a:r>
                    </a:p>
                  </a:txBody>
                  <a:tcPr/>
                </a:tc>
                <a:tc>
                  <a:txBody>
                    <a:bodyPr/>
                    <a:lstStyle/>
                    <a:p>
                      <a:pPr>
                        <a:defRPr sz="360"/>
                      </a:pPr>
                      <a:r>
                        <a:t>2</a:t>
                      </a:r>
                    </a:p>
                  </a:txBody>
                  <a:tcPr/>
                </a:tc>
              </a:tr>
              <a:tr h="158060">
                <a:tc>
                  <a:txBody>
                    <a:bodyPr/>
                    <a:lstStyle/>
                    <a:p>
                      <a:pPr>
                        <a:defRPr sz="360"/>
                      </a:pPr>
                      <a:r>
                        <a:t>hold shape well</a:t>
                      </a:r>
                    </a:p>
                  </a:txBody>
                  <a:tcPr/>
                </a:tc>
                <a:tc>
                  <a:txBody>
                    <a:bodyPr/>
                    <a:lstStyle/>
                    <a:p>
                      <a:pPr>
                        <a:defRPr sz="360"/>
                      </a:pPr>
                      <a:r>
                        <a:t>2</a:t>
                      </a:r>
                    </a:p>
                  </a:txBody>
                  <a:tcPr/>
                </a:tc>
              </a:tr>
              <a:tr h="158060">
                <a:tc>
                  <a:txBody>
                    <a:bodyPr/>
                    <a:lstStyle/>
                    <a:p>
                      <a:pPr>
                        <a:defRPr sz="360"/>
                      </a:pPr>
                      <a:r>
                        <a:t>really liked material</a:t>
                      </a:r>
                    </a:p>
                  </a:txBody>
                  <a:tcPr/>
                </a:tc>
                <a:tc>
                  <a:txBody>
                    <a:bodyPr/>
                    <a:lstStyle/>
                    <a:p>
                      <a:pPr>
                        <a:defRPr sz="360"/>
                      </a:pPr>
                      <a:r>
                        <a:t>2</a:t>
                      </a:r>
                    </a:p>
                  </a:txBody>
                  <a:tcPr/>
                </a:tc>
              </a:tr>
              <a:tr h="158060">
                <a:tc>
                  <a:txBody>
                    <a:bodyPr/>
                    <a:lstStyle/>
                    <a:p>
                      <a:pPr>
                        <a:defRPr sz="360"/>
                      </a:pPr>
                      <a:r>
                        <a:t>plenty compartment organize</a:t>
                      </a:r>
                    </a:p>
                  </a:txBody>
                  <a:tcPr/>
                </a:tc>
                <a:tc>
                  <a:txBody>
                    <a:bodyPr/>
                    <a:lstStyle/>
                    <a:p>
                      <a:pPr>
                        <a:defRPr sz="360"/>
                      </a:pPr>
                      <a:r>
                        <a:t>2</a:t>
                      </a:r>
                    </a:p>
                  </a:txBody>
                  <a:tcPr/>
                </a:tc>
              </a:tr>
              <a:tr h="158060">
                <a:tc>
                  <a:txBody>
                    <a:bodyPr/>
                    <a:lstStyle/>
                    <a:p>
                      <a:pPr>
                        <a:defRPr sz="360"/>
                      </a:pPr>
                      <a:r>
                        <a:t>compartment organize baby</a:t>
                      </a:r>
                    </a:p>
                  </a:txBody>
                  <a:tcPr/>
                </a:tc>
                <a:tc>
                  <a:txBody>
                    <a:bodyPr/>
                    <a:lstStyle/>
                    <a:p>
                      <a:pPr>
                        <a:defRPr sz="360"/>
                      </a:pPr>
                      <a:r>
                        <a:t>2</a:t>
                      </a:r>
                    </a:p>
                  </a:txBody>
                  <a:tcPr/>
                </a:tc>
              </a:tr>
              <a:tr h="158060">
                <a:tc>
                  <a:txBody>
                    <a:bodyPr/>
                    <a:lstStyle/>
                    <a:p>
                      <a:pPr>
                        <a:defRPr sz="360"/>
                      </a:pPr>
                      <a:r>
                        <a:t>baby diaper caddy</a:t>
                      </a:r>
                    </a:p>
                  </a:txBody>
                  <a:tcPr/>
                </a:tc>
                <a:tc>
                  <a:txBody>
                    <a:bodyPr/>
                    <a:lstStyle/>
                    <a:p>
                      <a:pPr>
                        <a:defRPr sz="360"/>
                      </a:pPr>
                      <a:r>
                        <a:t>1</a:t>
                      </a:r>
                    </a:p>
                  </a:txBody>
                  <a:tcPr/>
                </a:tc>
              </a:tr>
              <a:tr h="158060">
                <a:tc>
                  <a:txBody>
                    <a:bodyPr/>
                    <a:lstStyle/>
                    <a:p>
                      <a:pPr>
                        <a:defRPr sz="360"/>
                      </a:pPr>
                      <a:r>
                        <a:t>diaper caddy game</a:t>
                      </a:r>
                    </a:p>
                  </a:txBody>
                  <a:tcPr/>
                </a:tc>
                <a:tc>
                  <a:txBody>
                    <a:bodyPr/>
                    <a:lstStyle/>
                    <a:p>
                      <a:pPr>
                        <a:defRPr sz="360"/>
                      </a:pPr>
                      <a:r>
                        <a:t>1</a:t>
                      </a:r>
                    </a:p>
                  </a:txBody>
                  <a:tcPr/>
                </a:tc>
              </a:tr>
              <a:tr h="158060">
                <a:tc>
                  <a:txBody>
                    <a:bodyPr/>
                    <a:lstStyle/>
                    <a:p>
                      <a:pPr>
                        <a:defRPr sz="360"/>
                      </a:pPr>
                      <a:r>
                        <a:t>caddy game changer</a:t>
                      </a:r>
                    </a:p>
                  </a:txBody>
                  <a:tcPr/>
                </a:tc>
                <a:tc>
                  <a:txBody>
                    <a:bodyPr/>
                    <a:lstStyle/>
                    <a:p>
                      <a:pPr>
                        <a:defRPr sz="360"/>
                      </a:pPr>
                      <a:r>
                        <a:t>1</a:t>
                      </a:r>
                    </a:p>
                  </a:txBody>
                  <a:tcPr/>
                </a:tc>
              </a:tr>
              <a:tr h="158060">
                <a:tc>
                  <a:txBody>
                    <a:bodyPr/>
                    <a:lstStyle/>
                    <a:p>
                      <a:pPr>
                        <a:defRPr sz="360"/>
                      </a:pPr>
                      <a:r>
                        <a:t>game changer quality</a:t>
                      </a:r>
                    </a:p>
                  </a:txBody>
                  <a:tcPr/>
                </a:tc>
                <a:tc>
                  <a:txBody>
                    <a:bodyPr/>
                    <a:lstStyle/>
                    <a:p>
                      <a:pPr>
                        <a:defRPr sz="360"/>
                      </a:pPr>
                      <a:r>
                        <a:t>1</a:t>
                      </a:r>
                    </a:p>
                  </a:txBody>
                  <a:tcPr/>
                </a:tc>
              </a:tr>
              <a:tr h="158060">
                <a:tc>
                  <a:txBody>
                    <a:bodyPr/>
                    <a:lstStyle/>
                    <a:p>
                      <a:pPr>
                        <a:defRPr sz="360"/>
                      </a:pPr>
                      <a:r>
                        <a:t>changer quality topnotchsturdy</a:t>
                      </a:r>
                    </a:p>
                  </a:txBody>
                  <a:tcPr/>
                </a:tc>
                <a:tc>
                  <a:txBody>
                    <a:bodyPr/>
                    <a:lstStyle/>
                    <a:p>
                      <a:pPr>
                        <a:defRPr sz="360"/>
                      </a:pPr>
                      <a:r>
                        <a:t>1</a:t>
                      </a:r>
                    </a:p>
                  </a:txBody>
                  <a:tcPr/>
                </a:tc>
              </a:tr>
              <a:tr h="158060">
                <a:tc>
                  <a:txBody>
                    <a:bodyPr/>
                    <a:lstStyle/>
                    <a:p>
                      <a:pPr>
                        <a:defRPr sz="360"/>
                      </a:pPr>
                      <a:r>
                        <a:t>quality topnotchsturdy breathable</a:t>
                      </a:r>
                    </a:p>
                  </a:txBody>
                  <a:tcPr/>
                </a:tc>
                <a:tc>
                  <a:txBody>
                    <a:bodyPr/>
                    <a:lstStyle/>
                    <a:p>
                      <a:pPr>
                        <a:defRPr sz="360"/>
                      </a:pPr>
                      <a:r>
                        <a:t>1</a:t>
                      </a:r>
                    </a:p>
                  </a:txBody>
                  <a:tcPr/>
                </a:tc>
              </a:tr>
              <a:tr h="158060">
                <a:tc>
                  <a:txBody>
                    <a:bodyPr/>
                    <a:lstStyle/>
                    <a:p>
                      <a:pPr>
                        <a:defRPr sz="360"/>
                      </a:pPr>
                      <a:r>
                        <a:t>topnotchsturdy breathable washable</a:t>
                      </a:r>
                    </a:p>
                  </a:txBody>
                  <a:tcPr/>
                </a:tc>
                <a:tc>
                  <a:txBody>
                    <a:bodyPr/>
                    <a:lstStyle/>
                    <a:p>
                      <a:pPr>
                        <a:defRPr sz="360"/>
                      </a:pPr>
                      <a:r>
                        <a:t>1</a:t>
                      </a:r>
                    </a:p>
                  </a:txBody>
                  <a:tcPr/>
                </a:tc>
              </a:tr>
              <a:tr h="158060">
                <a:tc>
                  <a:txBody>
                    <a:bodyPr/>
                    <a:lstStyle/>
                    <a:p>
                      <a:pPr>
                        <a:defRPr sz="360"/>
                      </a:pPr>
                      <a:r>
                        <a:t>breathable washable stylish</a:t>
                      </a:r>
                    </a:p>
                  </a:txBody>
                  <a:tcPr/>
                </a:tc>
                <a:tc>
                  <a:txBody>
                    <a:bodyPr/>
                    <a:lstStyle/>
                    <a:p>
                      <a:pPr>
                        <a:defRPr sz="360"/>
                      </a:pPr>
                      <a:r>
                        <a:t>1</a:t>
                      </a:r>
                    </a:p>
                  </a:txBody>
                  <a:tcPr/>
                </a:tc>
              </a:tr>
              <a:tr h="158060">
                <a:tc>
                  <a:txBody>
                    <a:bodyPr/>
                    <a:lstStyle/>
                    <a:p>
                      <a:pPr>
                        <a:defRPr sz="360"/>
                      </a:pPr>
                      <a:r>
                        <a:t>washable stylish yet</a:t>
                      </a:r>
                    </a:p>
                  </a:txBody>
                  <a:tcPr/>
                </a:tc>
                <a:tc>
                  <a:txBody>
                    <a:bodyPr/>
                    <a:lstStyle/>
                    <a:p>
                      <a:pPr>
                        <a:defRPr sz="360"/>
                      </a:pPr>
                      <a:r>
                        <a:t>1</a:t>
                      </a:r>
                    </a:p>
                  </a:txBody>
                  <a:tcPr/>
                </a:tc>
              </a:tr>
              <a:tr h="158060">
                <a:tc>
                  <a:txBody>
                    <a:bodyPr/>
                    <a:lstStyle/>
                    <a:p>
                      <a:pPr>
                        <a:defRPr sz="360"/>
                      </a:pPr>
                      <a:r>
                        <a:t>stylish yet practical</a:t>
                      </a:r>
                    </a:p>
                  </a:txBody>
                  <a:tcPr/>
                </a:tc>
                <a:tc>
                  <a:txBody>
                    <a:bodyPr/>
                    <a:lstStyle/>
                    <a:p>
                      <a:pPr>
                        <a:defRPr sz="360"/>
                      </a:pPr>
                      <a:r>
                        <a:t>1</a:t>
                      </a:r>
                    </a:p>
                  </a:txBody>
                  <a:tcPr/>
                </a:tc>
              </a:tr>
              <a:tr h="158060">
                <a:tc>
                  <a:txBody>
                    <a:bodyPr/>
                    <a:lstStyle/>
                    <a:p>
                      <a:pPr>
                        <a:defRPr sz="360"/>
                      </a:pPr>
                      <a:r>
                        <a:t>yet practical plenty</a:t>
                      </a:r>
                    </a:p>
                  </a:txBody>
                  <a:tcPr/>
                </a:tc>
                <a:tc>
                  <a:txBody>
                    <a:bodyPr/>
                    <a:lstStyle/>
                    <a:p>
                      <a:pPr>
                        <a:defRPr sz="360"/>
                      </a:pPr>
                      <a:r>
                        <a:t>1</a:t>
                      </a:r>
                    </a:p>
                  </a:txBody>
                  <a:tcPr/>
                </a:tc>
              </a:tr>
              <a:tr h="158060">
                <a:tc>
                  <a:txBody>
                    <a:bodyPr/>
                    <a:lstStyle/>
                    <a:p>
                      <a:pPr>
                        <a:defRPr sz="360"/>
                      </a:pPr>
                      <a:r>
                        <a:t>practical plenty compartment</a:t>
                      </a:r>
                    </a:p>
                  </a:txBody>
                  <a:tcPr/>
                </a:tc>
                <a:tc>
                  <a:txBody>
                    <a:bodyPr/>
                    <a:lstStyle/>
                    <a:p>
                      <a:pPr>
                        <a:defRPr sz="360"/>
                      </a:pPr>
                      <a:r>
                        <a:t>1</a:t>
                      </a:r>
                    </a:p>
                  </a:txBody>
                  <a:tcPr/>
                </a:tc>
              </a:tr>
              <a:tr h="158060">
                <a:tc>
                  <a:txBody>
                    <a:bodyPr/>
                    <a:lstStyle/>
                    <a:p>
                      <a:pPr>
                        <a:defRPr sz="360"/>
                      </a:pPr>
                      <a:r>
                        <a:t>plenty compartment essential</a:t>
                      </a:r>
                    </a:p>
                  </a:txBody>
                  <a:tcPr/>
                </a:tc>
                <a:tc>
                  <a:txBody>
                    <a:bodyPr/>
                    <a:lstStyle/>
                    <a:p>
                      <a:pPr>
                        <a:defRPr sz="360"/>
                      </a:pPr>
                      <a:r>
                        <a:t>1</a:t>
                      </a:r>
                    </a:p>
                  </a:txBody>
                  <a:tcPr/>
                </a:tc>
              </a:tr>
              <a:tr h="158072">
                <a:tc>
                  <a:txBody>
                    <a:bodyPr/>
                    <a:lstStyle/>
                    <a:p>
                      <a:pPr>
                        <a:defRPr sz="360"/>
                      </a:pPr>
                      <a:r>
                        <a:t>compartment essential love</a:t>
                      </a:r>
                    </a:p>
                  </a:txBody>
                  <a:tcPr/>
                </a:tc>
                <a:tc>
                  <a:txBody>
                    <a:bodyPr/>
                    <a:lstStyle/>
                    <a:p>
                      <a:pPr>
                        <a:defRPr sz="360"/>
                      </a:pPr>
                      <a:r>
                        <a:t>1</a:t>
                      </a:r>
                    </a:p>
                  </a:txBody>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9"/>
        <p:cNvGrpSpPr/>
        <p:nvPr/>
      </p:nvGrpSpPr>
      <p:grpSpPr>
        <a:xfrm>
          <a:off x="0" y="0"/>
          <a:ext cx="0" cy="0"/>
          <a:chOff x="0" y="0"/>
          <a:chExt cx="0" cy="0"/>
        </a:xfrm>
      </p:grpSpPr>
      <p:sp>
        <p:nvSpPr>
          <p:cNvPr id="220" name="Google Shape;220;p23"/>
          <p:cNvSpPr txBox="1"/>
          <p:nvPr/>
        </p:nvSpPr>
        <p:spPr>
          <a:xfrm>
            <a:off x="-759625" y="450650"/>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sp>
        <p:nvSpPr>
          <p:cNvPr id="221" name="Google Shape;221;p23"/>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3"/>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sp>
        <p:nvSpPr>
          <p:cNvPr id="223" name="Google Shape;223;p23"/>
          <p:cNvSpPr txBox="1"/>
          <p:nvPr/>
        </p:nvSpPr>
        <p:spPr>
          <a:xfrm>
            <a:off x="1058000" y="235100"/>
            <a:ext cx="7693500" cy="78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900" b="1">
                <a:solidFill>
                  <a:srgbClr val="F1F1E9"/>
                </a:solidFill>
                <a:latin typeface="Ubuntu"/>
                <a:ea typeface="Ubuntu"/>
                <a:cs typeface="Ubuntu"/>
                <a:sym typeface="Ubuntu"/>
              </a:rPr>
              <a:t>Insights</a:t>
            </a:r>
            <a:endParaRPr sz="2400">
              <a:solidFill>
                <a:srgbClr val="F1F1E9"/>
              </a:solidFill>
              <a:latin typeface="Poppins Light"/>
              <a:ea typeface="Poppins Light"/>
              <a:cs typeface="Poppins Light"/>
              <a:sym typeface="Poppins Light"/>
            </a:endParaRPr>
          </a:p>
        </p:txBody>
      </p:sp>
      <p:pic>
        <p:nvPicPr>
          <p:cNvPr id="224" name="Google Shape;224;p23"/>
          <p:cNvPicPr preferRelativeResize="0"/>
          <p:nvPr/>
        </p:nvPicPr>
        <p:blipFill>
          <a:blip r:embed="rId4">
            <a:alphaModFix/>
          </a:blip>
          <a:stretch>
            <a:fillRect/>
          </a:stretch>
        </p:blipFill>
        <p:spPr>
          <a:xfrm>
            <a:off x="1446573" y="1110548"/>
            <a:ext cx="252600" cy="252600"/>
          </a:xfrm>
          <a:prstGeom prst="rect">
            <a:avLst/>
          </a:prstGeom>
          <a:noFill/>
          <a:ln>
            <a:noFill/>
          </a:ln>
        </p:spPr>
      </p:pic>
      <p:sp>
        <p:nvSpPr>
          <p:cNvPr id="225" name="Google Shape;225;p23"/>
          <p:cNvSpPr/>
          <p:nvPr/>
        </p:nvSpPr>
        <p:spPr>
          <a:xfrm>
            <a:off x="343300"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3"/>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Insights</a:t>
            </a:r>
            <a:endParaRPr sz="400" b="1">
              <a:solidFill>
                <a:srgbClr val="1A3939"/>
              </a:solidFill>
              <a:latin typeface="Ubuntu"/>
              <a:ea typeface="Ubuntu"/>
              <a:cs typeface="Ubuntu"/>
              <a:sym typeface="Ubuntu"/>
            </a:endParaRPr>
          </a:p>
        </p:txBody>
      </p:sp>
      <p:sp>
        <p:nvSpPr>
          <p:cNvPr id="227" name="Google Shape;227;p23"/>
          <p:cNvSpPr txBox="1"/>
          <p:nvPr/>
        </p:nvSpPr>
        <p:spPr>
          <a:xfrm>
            <a:off x="1709081" y="985550"/>
            <a:ext cx="6410100" cy="2114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a:solidFill>
                  <a:srgbClr val="F1F1E9"/>
                </a:solidFill>
                <a:latin typeface="Ubuntu"/>
                <a:ea typeface="Ubuntu"/>
                <a:cs typeface="Ubuntu"/>
                <a:sym typeface="Ubuntu"/>
              </a:rPr>
              <a:t>Reviews Insights</a:t>
            </a:r>
            <a:endParaRPr sz="1900" b="1">
              <a:solidFill>
                <a:srgbClr val="F1F1E9"/>
              </a:solidFill>
              <a:latin typeface="Ubuntu"/>
              <a:ea typeface="Ubuntu"/>
              <a:cs typeface="Ubuntu"/>
              <a:sym typeface="Ubuntu"/>
            </a:endParaRPr>
          </a:p>
          <a:p>
            <a:pPr marL="0" lvl="0" indent="0" algn="just" rtl="0">
              <a:lnSpc>
                <a:spcPct val="115000"/>
              </a:lnSpc>
              <a:spcBef>
                <a:spcPts val="1000"/>
              </a:spcBef>
              <a:spcAft>
                <a:spcPts val="0"/>
              </a:spcAft>
              <a:buNone/>
            </a:pPr>
            <a:r>
              <a:rPr lang="en" sz="1700">
                <a:solidFill>
                  <a:srgbClr val="F1F1E9"/>
                </a:solidFill>
                <a:latin typeface="Ubuntu Light"/>
                <a:ea typeface="Ubuntu Light"/>
                <a:cs typeface="Ubuntu Light"/>
                <a:sym typeface="Ubuntu Light"/>
              </a:rPr>
              <a:t>Second, we study the worst ratings (1-2 stars) to understand what should be fixed or highlighted to avoid disappointment in the buyer persona.</a:t>
            </a:r>
            <a:endParaRPr sz="1700">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1700">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1700">
              <a:solidFill>
                <a:srgbClr val="F1F1E9"/>
              </a:solidFill>
              <a:latin typeface="Ubuntu Light"/>
              <a:ea typeface="Ubuntu Light"/>
              <a:cs typeface="Ubuntu Light"/>
              <a:sym typeface="Ubuntu Light"/>
            </a:endParaRPr>
          </a:p>
        </p:txBody>
      </p:sp>
      <p:cxnSp>
        <p:nvCxnSpPr>
          <p:cNvPr id="228" name="Google Shape;228;p23"/>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229" name="Google Shape;229;p23"/>
          <p:cNvSpPr txBox="1"/>
          <p:nvPr/>
        </p:nvSpPr>
        <p:spPr>
          <a:xfrm rot="-5400000">
            <a:off x="76015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Insights</a:t>
            </a:r>
            <a:endParaRPr sz="1100">
              <a:solidFill>
                <a:srgbClr val="F1F1E9"/>
              </a:solidFill>
              <a:latin typeface="Ubuntu Light"/>
              <a:ea typeface="Ubuntu Light"/>
              <a:cs typeface="Ubuntu Light"/>
              <a:sym typeface="Ubuntu Light"/>
            </a:endParaRPr>
          </a:p>
        </p:txBody>
      </p:sp>
      <p:cxnSp>
        <p:nvCxnSpPr>
          <p:cNvPr id="230" name="Google Shape;230;p23"/>
          <p:cNvCxnSpPr/>
          <p:nvPr/>
        </p:nvCxnSpPr>
        <p:spPr>
          <a:xfrm>
            <a:off x="866187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231" name="Google Shape;231;p23"/>
          <p:cNvCxnSpPr/>
          <p:nvPr/>
        </p:nvCxnSpPr>
        <p:spPr>
          <a:xfrm>
            <a:off x="89827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232" name="Google Shape;232;p23"/>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pic>
        <p:nvPicPr>
          <p:cNvPr id="233" name="Google Shape;233;p23"/>
          <p:cNvPicPr preferRelativeResize="0"/>
          <p:nvPr/>
        </p:nvPicPr>
        <p:blipFill>
          <a:blip r:embed="rId5">
            <a:alphaModFix/>
          </a:blip>
          <a:stretch>
            <a:fillRect/>
          </a:stretch>
        </p:blipFill>
        <p:spPr>
          <a:xfrm>
            <a:off x="1144350" y="2670100"/>
            <a:ext cx="7102801" cy="1890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
        <p:nvSpPr>
          <p:cNvPr id="238" name="Google Shape;238;p24"/>
          <p:cNvSpPr txBox="1"/>
          <p:nvPr/>
        </p:nvSpPr>
        <p:spPr>
          <a:xfrm>
            <a:off x="-759625" y="298250"/>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cxnSp>
        <p:nvCxnSpPr>
          <p:cNvPr id="239" name="Google Shape;239;p24"/>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240" name="Google Shape;240;p24"/>
          <p:cNvSpPr/>
          <p:nvPr/>
        </p:nvSpPr>
        <p:spPr>
          <a:xfrm>
            <a:off x="-8975" y="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4"/>
          <p:cNvSpPr txBox="1"/>
          <p:nvPr/>
        </p:nvSpPr>
        <p:spPr>
          <a:xfrm rot="-5400000">
            <a:off x="-1077125" y="36090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Suggested Image list</a:t>
            </a:r>
            <a:endParaRPr sz="400" b="1">
              <a:solidFill>
                <a:srgbClr val="1A3939"/>
              </a:solidFill>
              <a:latin typeface="Ubuntu"/>
              <a:ea typeface="Ubuntu"/>
              <a:cs typeface="Ubuntu"/>
              <a:sym typeface="Ubuntu"/>
            </a:endParaRPr>
          </a:p>
        </p:txBody>
      </p:sp>
      <p:sp>
        <p:nvSpPr>
          <p:cNvPr id="242" name="Google Shape;242;p24"/>
          <p:cNvSpPr txBox="1"/>
          <p:nvPr/>
        </p:nvSpPr>
        <p:spPr>
          <a:xfrm>
            <a:off x="1058000" y="82700"/>
            <a:ext cx="7693500" cy="78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900" b="1">
                <a:solidFill>
                  <a:srgbClr val="F1F1E9"/>
                </a:solidFill>
                <a:latin typeface="Ubuntu"/>
                <a:ea typeface="Ubuntu"/>
                <a:cs typeface="Ubuntu"/>
                <a:sym typeface="Ubuntu"/>
              </a:rPr>
              <a:t>Insights</a:t>
            </a:r>
            <a:endParaRPr sz="2400">
              <a:solidFill>
                <a:srgbClr val="F1F1E9"/>
              </a:solidFill>
              <a:latin typeface="Poppins Light"/>
              <a:ea typeface="Poppins Light"/>
              <a:cs typeface="Poppins Light"/>
              <a:sym typeface="Poppins Light"/>
            </a:endParaRPr>
          </a:p>
        </p:txBody>
      </p:sp>
      <p:pic>
        <p:nvPicPr>
          <p:cNvPr id="243" name="Google Shape;243;p24"/>
          <p:cNvPicPr preferRelativeResize="0"/>
          <p:nvPr/>
        </p:nvPicPr>
        <p:blipFill>
          <a:blip r:embed="rId4">
            <a:alphaModFix/>
          </a:blip>
          <a:stretch>
            <a:fillRect/>
          </a:stretch>
        </p:blipFill>
        <p:spPr>
          <a:xfrm>
            <a:off x="1446573" y="881948"/>
            <a:ext cx="252600" cy="252600"/>
          </a:xfrm>
          <a:prstGeom prst="rect">
            <a:avLst/>
          </a:prstGeom>
          <a:noFill/>
          <a:ln>
            <a:noFill/>
          </a:ln>
        </p:spPr>
      </p:pic>
      <p:sp>
        <p:nvSpPr>
          <p:cNvPr id="244" name="Google Shape;244;p24"/>
          <p:cNvSpPr/>
          <p:nvPr/>
        </p:nvSpPr>
        <p:spPr>
          <a:xfrm>
            <a:off x="335975" y="-27950"/>
            <a:ext cx="338400" cy="5143500"/>
          </a:xfrm>
          <a:prstGeom prst="rect">
            <a:avLst/>
          </a:prstGeom>
          <a:solidFill>
            <a:srgbClr val="F1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4"/>
          <p:cNvSpPr txBox="1"/>
          <p:nvPr/>
        </p:nvSpPr>
        <p:spPr>
          <a:xfrm rot="-5400000">
            <a:off x="-707825" y="3678100"/>
            <a:ext cx="2474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A3939"/>
                </a:solidFill>
                <a:latin typeface="Ubuntu"/>
                <a:ea typeface="Ubuntu"/>
                <a:cs typeface="Ubuntu"/>
                <a:sym typeface="Ubuntu"/>
              </a:rPr>
              <a:t>Insights</a:t>
            </a:r>
            <a:endParaRPr sz="400" b="1">
              <a:solidFill>
                <a:srgbClr val="1A3939"/>
              </a:solidFill>
              <a:latin typeface="Ubuntu"/>
              <a:ea typeface="Ubuntu"/>
              <a:cs typeface="Ubuntu"/>
              <a:sym typeface="Ubuntu"/>
            </a:endParaRPr>
          </a:p>
        </p:txBody>
      </p:sp>
      <p:sp>
        <p:nvSpPr>
          <p:cNvPr id="246" name="Google Shape;246;p24"/>
          <p:cNvSpPr txBox="1"/>
          <p:nvPr/>
        </p:nvSpPr>
        <p:spPr>
          <a:xfrm>
            <a:off x="-759625" y="2708175"/>
            <a:ext cx="80385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b="1" i="1">
              <a:solidFill>
                <a:srgbClr val="F1F1E9"/>
              </a:solidFill>
              <a:latin typeface="Ubuntu"/>
              <a:ea typeface="Ubuntu"/>
              <a:cs typeface="Ubuntu"/>
              <a:sym typeface="Ubuntu"/>
            </a:endParaRPr>
          </a:p>
        </p:txBody>
      </p:sp>
      <p:sp>
        <p:nvSpPr>
          <p:cNvPr id="247" name="Google Shape;247;p24"/>
          <p:cNvSpPr txBox="1"/>
          <p:nvPr/>
        </p:nvSpPr>
        <p:spPr>
          <a:xfrm>
            <a:off x="1709081" y="756950"/>
            <a:ext cx="6410100" cy="108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a:solidFill>
                  <a:srgbClr val="F1F1E9"/>
                </a:solidFill>
                <a:latin typeface="Ubuntu"/>
                <a:ea typeface="Ubuntu"/>
                <a:cs typeface="Ubuntu"/>
                <a:sym typeface="Ubuntu"/>
              </a:rPr>
              <a:t>Reviews Insights</a:t>
            </a:r>
            <a:endParaRPr sz="1700">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1700">
              <a:solidFill>
                <a:srgbClr val="F1F1E9"/>
              </a:solidFill>
              <a:latin typeface="Ubuntu Light"/>
              <a:ea typeface="Ubuntu Light"/>
              <a:cs typeface="Ubuntu Light"/>
              <a:sym typeface="Ubuntu Light"/>
            </a:endParaRPr>
          </a:p>
          <a:p>
            <a:pPr marL="0" lvl="0" indent="0" algn="l" rtl="0">
              <a:lnSpc>
                <a:spcPct val="115000"/>
              </a:lnSpc>
              <a:spcBef>
                <a:spcPts val="0"/>
              </a:spcBef>
              <a:spcAft>
                <a:spcPts val="0"/>
              </a:spcAft>
              <a:buNone/>
            </a:pPr>
            <a:endParaRPr sz="1700">
              <a:solidFill>
                <a:srgbClr val="F1F1E9"/>
              </a:solidFill>
              <a:latin typeface="Ubuntu Light"/>
              <a:ea typeface="Ubuntu Light"/>
              <a:cs typeface="Ubuntu Light"/>
              <a:sym typeface="Ubuntu Light"/>
            </a:endParaRPr>
          </a:p>
        </p:txBody>
      </p:sp>
      <p:cxnSp>
        <p:nvCxnSpPr>
          <p:cNvPr id="249" name="Google Shape;249;p24"/>
          <p:cNvCxnSpPr/>
          <p:nvPr/>
        </p:nvCxnSpPr>
        <p:spPr>
          <a:xfrm>
            <a:off x="9146550" y="13200"/>
            <a:ext cx="0" cy="5269500"/>
          </a:xfrm>
          <a:prstGeom prst="straightConnector1">
            <a:avLst/>
          </a:prstGeom>
          <a:noFill/>
          <a:ln w="9525" cap="flat" cmpd="sng">
            <a:solidFill>
              <a:srgbClr val="F1F1E9"/>
            </a:solidFill>
            <a:prstDash val="solid"/>
            <a:round/>
            <a:headEnd type="none" w="med" len="med"/>
            <a:tailEnd type="none" w="med" len="med"/>
          </a:ln>
        </p:spPr>
      </p:cxnSp>
      <p:sp>
        <p:nvSpPr>
          <p:cNvPr id="250" name="Google Shape;250;p24"/>
          <p:cNvSpPr txBox="1"/>
          <p:nvPr/>
        </p:nvSpPr>
        <p:spPr>
          <a:xfrm rot="-5400000">
            <a:off x="7601525" y="3730450"/>
            <a:ext cx="2474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1F1E9"/>
                </a:solidFill>
                <a:latin typeface="Ubuntu Light"/>
                <a:ea typeface="Ubuntu Light"/>
                <a:cs typeface="Ubuntu Light"/>
                <a:sym typeface="Ubuntu Light"/>
              </a:rPr>
              <a:t>Insights</a:t>
            </a:r>
            <a:endParaRPr sz="1100">
              <a:solidFill>
                <a:srgbClr val="F1F1E9"/>
              </a:solidFill>
              <a:latin typeface="Ubuntu Light"/>
              <a:ea typeface="Ubuntu Light"/>
              <a:cs typeface="Ubuntu Light"/>
              <a:sym typeface="Ubuntu Light"/>
            </a:endParaRPr>
          </a:p>
        </p:txBody>
      </p:sp>
      <p:cxnSp>
        <p:nvCxnSpPr>
          <p:cNvPr id="251" name="Google Shape;251;p24"/>
          <p:cNvCxnSpPr/>
          <p:nvPr/>
        </p:nvCxnSpPr>
        <p:spPr>
          <a:xfrm>
            <a:off x="866187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252" name="Google Shape;252;p24"/>
          <p:cNvCxnSpPr/>
          <p:nvPr/>
        </p:nvCxnSpPr>
        <p:spPr>
          <a:xfrm>
            <a:off x="8982725" y="42450"/>
            <a:ext cx="0" cy="5269500"/>
          </a:xfrm>
          <a:prstGeom prst="straightConnector1">
            <a:avLst/>
          </a:prstGeom>
          <a:noFill/>
          <a:ln w="9525" cap="flat" cmpd="sng">
            <a:solidFill>
              <a:srgbClr val="F1F1E9"/>
            </a:solidFill>
            <a:prstDash val="solid"/>
            <a:round/>
            <a:headEnd type="none" w="med" len="med"/>
            <a:tailEnd type="none" w="med" len="med"/>
          </a:ln>
        </p:spPr>
      </p:cxnSp>
      <p:cxnSp>
        <p:nvCxnSpPr>
          <p:cNvPr id="253" name="Google Shape;253;p24"/>
          <p:cNvCxnSpPr/>
          <p:nvPr/>
        </p:nvCxnSpPr>
        <p:spPr>
          <a:xfrm>
            <a:off x="9135125" y="42450"/>
            <a:ext cx="0" cy="5269500"/>
          </a:xfrm>
          <a:prstGeom prst="straightConnector1">
            <a:avLst/>
          </a:prstGeom>
          <a:noFill/>
          <a:ln w="9525" cap="flat" cmpd="sng">
            <a:solidFill>
              <a:srgbClr val="F1F1E9"/>
            </a:solidFill>
            <a:prstDash val="solid"/>
            <a:round/>
            <a:headEnd type="none" w="med" len="med"/>
            <a:tailEnd type="none" w="med" len="med"/>
          </a:ln>
        </p:spPr>
      </p:cxnSp>
      <p:pic>
        <p:nvPicPr>
          <p:cNvPr id="254" name="Google Shape;254;p24"/>
          <p:cNvPicPr preferRelativeResize="0"/>
          <p:nvPr/>
        </p:nvPicPr>
        <p:blipFill>
          <a:blip r:embed="rId5">
            <a:alphaModFix/>
          </a:blip>
          <a:stretch>
            <a:fillRect/>
          </a:stretch>
        </p:blipFill>
        <p:spPr>
          <a:xfrm>
            <a:off x="937200" y="1361814"/>
            <a:ext cx="7517099" cy="3242446"/>
          </a:xfrm>
          <a:prstGeom prst="rect">
            <a:avLst/>
          </a:prstGeom>
          <a:noFill/>
          <a:ln>
            <a:noFill/>
          </a:ln>
        </p:spPr>
      </p:pic>
      <p:graphicFrame>
        <p:nvGraphicFramePr>
          <p:cNvPr id="255" name="Table 254"/>
          <p:cNvGraphicFramePr>
            <a:graphicFrameLocks noGrp="1"/>
          </p:cNvGraphicFramePr>
          <p:nvPr/>
        </p:nvGraphicFramePr>
        <p:xfrm>
          <a:off x="832104" y="1271016"/>
          <a:ext cx="2551176" cy="3319272"/>
        </p:xfrm>
        <a:graphic>
          <a:graphicData uri="http://schemas.openxmlformats.org/drawingml/2006/table">
            <a:tbl>
              <a:tblPr firstRow="1" bandRow="1">
                <a:tableStyleId>{5C22544A-7EE6-4342-B048-85BDC9FD1C3A}</a:tableStyleId>
              </a:tblPr>
              <a:tblGrid>
                <a:gridCol w="1275588"/>
                <a:gridCol w="1275588"/>
              </a:tblGrid>
              <a:tr h="158060">
                <a:tc gridSpan="2">
                  <a:txBody>
                    <a:bodyPr/>
                    <a:lstStyle/>
                    <a:p>
                      <a:pPr>
                        <a:defRPr sz="360"/>
                      </a:pPr>
                      <a:r>
                        <a:t>TOP WORDS</a:t>
                      </a:r>
                    </a:p>
                  </a:txBody>
                  <a:tcPr/>
                </a:tc>
                <a:tc hMerge="1">
                  <a:txBody>
                    <a:bodyPr/>
                    <a:lstStyle/>
                    <a:p>
                      <a:pPr>
                        <a:defRPr sz="360"/>
                      </a:pPr>
                    </a:p>
                  </a:txBody>
                  <a:tcPr/>
                </a:tc>
              </a:tr>
              <a:tr h="158060">
                <a:tc>
                  <a:txBody>
                    <a:bodyPr/>
                    <a:lstStyle/>
                    <a:p>
                      <a:pPr>
                        <a:defRPr sz="360"/>
                      </a:pPr>
                      <a:r>
                        <a:t>se</a:t>
                      </a:r>
                    </a:p>
                  </a:txBody>
                  <a:tcPr/>
                </a:tc>
                <a:tc>
                  <a:txBody>
                    <a:bodyPr/>
                    <a:lstStyle/>
                    <a:p>
                      <a:pPr>
                        <a:defRPr sz="360"/>
                      </a:pPr>
                      <a:r>
                        <a:t>1</a:t>
                      </a:r>
                    </a:p>
                  </a:txBody>
                  <a:tcPr/>
                </a:tc>
              </a:tr>
              <a:tr h="158060">
                <a:tc>
                  <a:txBody>
                    <a:bodyPr/>
                    <a:lstStyle/>
                    <a:p>
                      <a:pPr>
                        <a:defRPr sz="360"/>
                      </a:pPr>
                      <a:r>
                        <a:t>encontraron</a:t>
                      </a:r>
                    </a:p>
                  </a:txBody>
                  <a:tcPr/>
                </a:tc>
                <a:tc>
                  <a:txBody>
                    <a:bodyPr/>
                    <a:lstStyle/>
                    <a:p>
                      <a:pPr>
                        <a:defRPr sz="360"/>
                      </a:pPr>
                      <a:r>
                        <a:t>1</a:t>
                      </a:r>
                    </a:p>
                  </a:txBody>
                  <a:tcPr/>
                </a:tc>
              </a:tr>
              <a:tr h="158060">
                <a:tc>
                  <a:txBody>
                    <a:bodyPr/>
                    <a:lstStyle/>
                    <a:p>
                      <a:pPr>
                        <a:defRPr sz="360"/>
                      </a:pPr>
                      <a:r>
                        <a:t>reseñas</a:t>
                      </a:r>
                    </a:p>
                  </a:txBody>
                  <a:tcPr/>
                </a:tc>
                <a:tc>
                  <a:txBody>
                    <a:bodyPr/>
                    <a:lstStyle/>
                    <a:p>
                      <a:pPr>
                        <a:defRPr sz="360"/>
                      </a:pPr>
                      <a:r>
                        <a:t>1</a:t>
                      </a:r>
                    </a:p>
                  </a:txBody>
                  <a:tcPr/>
                </a:tc>
              </a:tr>
              <a:tr h="158060">
                <a:tc>
                  <a:txBody>
                    <a:bodyPr/>
                    <a:lstStyle/>
                    <a:p>
                      <a:pPr>
                        <a:defRPr sz="360"/>
                      </a:pPr>
                      <a:r>
                        <a:t>negativas</a:t>
                      </a:r>
                    </a:p>
                  </a:txBody>
                  <a:tcPr/>
                </a:tc>
                <a:tc>
                  <a:txBody>
                    <a:bodyPr/>
                    <a:lstStyle/>
                    <a:p>
                      <a:pPr>
                        <a:defRPr sz="360"/>
                      </a:pPr>
                      <a:r>
                        <a:t>1</a:t>
                      </a: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72">
                <a:tc>
                  <a:txBody>
                    <a:bodyPr/>
                    <a:lstStyle/>
                    <a:p>
                      <a:pPr>
                        <a:defRPr sz="360"/>
                      </a:pPr>
                    </a:p>
                  </a:txBody>
                  <a:tcPr/>
                </a:tc>
                <a:tc>
                  <a:txBody>
                    <a:bodyPr/>
                    <a:lstStyle/>
                    <a:p>
                      <a:pPr>
                        <a:defRPr sz="360"/>
                      </a:pPr>
                    </a:p>
                  </a:txBody>
                  <a:tcPr/>
                </a:tc>
              </a:tr>
            </a:tbl>
          </a:graphicData>
        </a:graphic>
      </p:graphicFrame>
      <p:graphicFrame>
        <p:nvGraphicFramePr>
          <p:cNvPr id="256" name="Table 255"/>
          <p:cNvGraphicFramePr>
            <a:graphicFrameLocks noGrp="1"/>
          </p:cNvGraphicFramePr>
          <p:nvPr/>
        </p:nvGraphicFramePr>
        <p:xfrm>
          <a:off x="3392424" y="1271016"/>
          <a:ext cx="2551176" cy="3319272"/>
        </p:xfrm>
        <a:graphic>
          <a:graphicData uri="http://schemas.openxmlformats.org/drawingml/2006/table">
            <a:tbl>
              <a:tblPr firstRow="1" bandRow="1">
                <a:tableStyleId>{5C22544A-7EE6-4342-B048-85BDC9FD1C3A}</a:tableStyleId>
              </a:tblPr>
              <a:tblGrid>
                <a:gridCol w="1275588"/>
                <a:gridCol w="1275588"/>
              </a:tblGrid>
              <a:tr h="158060">
                <a:tc gridSpan="2">
                  <a:txBody>
                    <a:bodyPr/>
                    <a:lstStyle/>
                    <a:p>
                      <a:pPr>
                        <a:defRPr sz="360"/>
                      </a:pPr>
                      <a:r>
                        <a:t>BIGRAMS</a:t>
                      </a:r>
                    </a:p>
                  </a:txBody>
                  <a:tcPr/>
                </a:tc>
                <a:tc hMerge="1">
                  <a:txBody>
                    <a:bodyPr/>
                    <a:lstStyle/>
                    <a:p>
                      <a:pPr>
                        <a:defRPr sz="360"/>
                      </a:pPr>
                    </a:p>
                  </a:txBody>
                  <a:tcPr/>
                </a:tc>
              </a:tr>
              <a:tr h="158060">
                <a:tc>
                  <a:txBody>
                    <a:bodyPr/>
                    <a:lstStyle/>
                    <a:p>
                      <a:pPr>
                        <a:defRPr sz="360"/>
                      </a:pPr>
                      <a:r>
                        <a:t>se encontraron</a:t>
                      </a:r>
                    </a:p>
                  </a:txBody>
                  <a:tcPr/>
                </a:tc>
                <a:tc>
                  <a:txBody>
                    <a:bodyPr/>
                    <a:lstStyle/>
                    <a:p>
                      <a:pPr>
                        <a:defRPr sz="360"/>
                      </a:pPr>
                      <a:r>
                        <a:t>1</a:t>
                      </a:r>
                    </a:p>
                  </a:txBody>
                  <a:tcPr/>
                </a:tc>
              </a:tr>
              <a:tr h="158060">
                <a:tc>
                  <a:txBody>
                    <a:bodyPr/>
                    <a:lstStyle/>
                    <a:p>
                      <a:pPr>
                        <a:defRPr sz="360"/>
                      </a:pPr>
                      <a:r>
                        <a:t>encontraron reseñas</a:t>
                      </a:r>
                    </a:p>
                  </a:txBody>
                  <a:tcPr/>
                </a:tc>
                <a:tc>
                  <a:txBody>
                    <a:bodyPr/>
                    <a:lstStyle/>
                    <a:p>
                      <a:pPr>
                        <a:defRPr sz="360"/>
                      </a:pPr>
                      <a:r>
                        <a:t>1</a:t>
                      </a:r>
                    </a:p>
                  </a:txBody>
                  <a:tcPr/>
                </a:tc>
              </a:tr>
              <a:tr h="158060">
                <a:tc>
                  <a:txBody>
                    <a:bodyPr/>
                    <a:lstStyle/>
                    <a:p>
                      <a:pPr>
                        <a:defRPr sz="360"/>
                      </a:pPr>
                      <a:r>
                        <a:t>reseñas negativas</a:t>
                      </a:r>
                    </a:p>
                  </a:txBody>
                  <a:tcPr/>
                </a:tc>
                <a:tc>
                  <a:txBody>
                    <a:bodyPr/>
                    <a:lstStyle/>
                    <a:p>
                      <a:pPr>
                        <a:defRPr sz="360"/>
                      </a:pPr>
                      <a:r>
                        <a:t>1</a:t>
                      </a: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72">
                <a:tc>
                  <a:txBody>
                    <a:bodyPr/>
                    <a:lstStyle/>
                    <a:p>
                      <a:pPr>
                        <a:defRPr sz="360"/>
                      </a:pPr>
                    </a:p>
                  </a:txBody>
                  <a:tcPr/>
                </a:tc>
                <a:tc>
                  <a:txBody>
                    <a:bodyPr/>
                    <a:lstStyle/>
                    <a:p>
                      <a:pPr>
                        <a:defRPr sz="360"/>
                      </a:pPr>
                    </a:p>
                  </a:txBody>
                  <a:tcPr/>
                </a:tc>
              </a:tr>
            </a:tbl>
          </a:graphicData>
        </a:graphic>
      </p:graphicFrame>
      <p:graphicFrame>
        <p:nvGraphicFramePr>
          <p:cNvPr id="257" name="Table 256"/>
          <p:cNvGraphicFramePr>
            <a:graphicFrameLocks noGrp="1"/>
          </p:cNvGraphicFramePr>
          <p:nvPr/>
        </p:nvGraphicFramePr>
        <p:xfrm>
          <a:off x="5952744" y="1271016"/>
          <a:ext cx="2551176" cy="3319272"/>
        </p:xfrm>
        <a:graphic>
          <a:graphicData uri="http://schemas.openxmlformats.org/drawingml/2006/table">
            <a:tbl>
              <a:tblPr firstRow="1" bandRow="1">
                <a:tableStyleId>{5C22544A-7EE6-4342-B048-85BDC9FD1C3A}</a:tableStyleId>
              </a:tblPr>
              <a:tblGrid>
                <a:gridCol w="1275588"/>
                <a:gridCol w="1275588"/>
              </a:tblGrid>
              <a:tr h="158060">
                <a:tc gridSpan="2">
                  <a:txBody>
                    <a:bodyPr/>
                    <a:lstStyle/>
                    <a:p>
                      <a:pPr>
                        <a:defRPr sz="360"/>
                      </a:pPr>
                      <a:r>
                        <a:t>TRIGRAMS</a:t>
                      </a:r>
                    </a:p>
                  </a:txBody>
                  <a:tcPr/>
                </a:tc>
                <a:tc hMerge="1">
                  <a:txBody>
                    <a:bodyPr/>
                    <a:lstStyle/>
                    <a:p>
                      <a:pPr>
                        <a:defRPr sz="360"/>
                      </a:pPr>
                    </a:p>
                  </a:txBody>
                  <a:tcPr/>
                </a:tc>
              </a:tr>
              <a:tr h="158060">
                <a:tc>
                  <a:txBody>
                    <a:bodyPr/>
                    <a:lstStyle/>
                    <a:p>
                      <a:pPr>
                        <a:defRPr sz="360"/>
                      </a:pPr>
                      <a:r>
                        <a:t>se encontraron reseñas</a:t>
                      </a:r>
                    </a:p>
                  </a:txBody>
                  <a:tcPr/>
                </a:tc>
                <a:tc>
                  <a:txBody>
                    <a:bodyPr/>
                    <a:lstStyle/>
                    <a:p>
                      <a:pPr>
                        <a:defRPr sz="360"/>
                      </a:pPr>
                      <a:r>
                        <a:t>1</a:t>
                      </a:r>
                    </a:p>
                  </a:txBody>
                  <a:tcPr/>
                </a:tc>
              </a:tr>
              <a:tr h="158060">
                <a:tc>
                  <a:txBody>
                    <a:bodyPr/>
                    <a:lstStyle/>
                    <a:p>
                      <a:pPr>
                        <a:defRPr sz="360"/>
                      </a:pPr>
                      <a:r>
                        <a:t>encontraron reseñas negativas</a:t>
                      </a:r>
                    </a:p>
                  </a:txBody>
                  <a:tcPr/>
                </a:tc>
                <a:tc>
                  <a:txBody>
                    <a:bodyPr/>
                    <a:lstStyle/>
                    <a:p>
                      <a:pPr>
                        <a:defRPr sz="360"/>
                      </a:pPr>
                      <a:r>
                        <a:t>1</a:t>
                      </a: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60">
                <a:tc>
                  <a:txBody>
                    <a:bodyPr/>
                    <a:lstStyle/>
                    <a:p>
                      <a:pPr>
                        <a:defRPr sz="360"/>
                      </a:pPr>
                    </a:p>
                  </a:txBody>
                  <a:tcPr/>
                </a:tc>
                <a:tc>
                  <a:txBody>
                    <a:bodyPr/>
                    <a:lstStyle/>
                    <a:p>
                      <a:pPr>
                        <a:defRPr sz="360"/>
                      </a:pPr>
                    </a:p>
                  </a:txBody>
                  <a:tcPr/>
                </a:tc>
              </a:tr>
              <a:tr h="158072">
                <a:tc>
                  <a:txBody>
                    <a:bodyPr/>
                    <a:lstStyle/>
                    <a:p>
                      <a:pPr>
                        <a:defRPr sz="360"/>
                      </a:pPr>
                    </a:p>
                  </a:txBody>
                  <a:tcPr/>
                </a:tc>
                <a:tc>
                  <a:txBody>
                    <a:bodyPr/>
                    <a:lstStyle/>
                    <a:p>
                      <a:pPr>
                        <a:defRPr sz="360"/>
                      </a:pPr>
                    </a:p>
                  </a:txBody>
                  <a:tcPr/>
                </a:tc>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1856</TotalTime>
  <Words>451</Words>
  <Application>Microsoft Office PowerPoint</Application>
  <PresentationFormat>Presentación en pantalla (16:9)</PresentationFormat>
  <Paragraphs>141</Paragraphs>
  <Slides>31</Slides>
  <Notes>31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31</vt:i4>
      </vt:variant>
    </vt:vector>
  </HeadingPairs>
  <TitlesOfParts>
    <vt:vector size="37" baseType="lpstr">
      <vt:lpstr>Ubuntu</vt:lpstr>
      <vt:lpstr>Ubuntu Light</vt:lpstr>
      <vt:lpstr>Poppins</vt:lpstr>
      <vt:lpstr>Poppins Light</vt:lpstr>
      <vt:lpstr>Arial</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Diego Benavides</cp:lastModifiedBy>
  <cp:revision>20</cp:revision>
  <dcterms:modified xsi:type="dcterms:W3CDTF">2024-06-14T15:26:32Z</dcterms:modified>
</cp:coreProperties>
</file>